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54" r:id="rId4"/>
    <p:sldMasterId id="2147483884" r:id="rId5"/>
    <p:sldMasterId id="2147483910" r:id="rId6"/>
  </p:sldMasterIdLst>
  <p:notesMasterIdLst>
    <p:notesMasterId r:id="rId21"/>
  </p:notesMasterIdLst>
  <p:handoutMasterIdLst>
    <p:handoutMasterId r:id="rId22"/>
  </p:handoutMasterIdLst>
  <p:sldIdLst>
    <p:sldId id="915" r:id="rId7"/>
    <p:sldId id="4485" r:id="rId8"/>
    <p:sldId id="4490" r:id="rId9"/>
    <p:sldId id="4493" r:id="rId10"/>
    <p:sldId id="4487" r:id="rId11"/>
    <p:sldId id="4494" r:id="rId12"/>
    <p:sldId id="4488" r:id="rId13"/>
    <p:sldId id="4495" r:id="rId14"/>
    <p:sldId id="1305" r:id="rId15"/>
    <p:sldId id="4489" r:id="rId16"/>
    <p:sldId id="994" r:id="rId17"/>
    <p:sldId id="1002" r:id="rId18"/>
    <p:sldId id="993" r:id="rId19"/>
    <p:sldId id="998" r:id="rId20"/>
  </p:sldIdLst>
  <p:sldSz cx="12192000" cy="6858000"/>
  <p:notesSz cx="6797675" cy="9872663"/>
  <p:defaultTextStyle>
    <a:defPPr>
      <a:defRPr lang="en-US"/>
    </a:defPPr>
    <a:lvl1pPr marL="0" algn="l" defTabSz="519488" rtl="0" eaLnBrk="1" latinLnBrk="0" hangingPunct="1">
      <a:defRPr sz="2045" kern="1200">
        <a:solidFill>
          <a:schemeClr val="tx1"/>
        </a:solidFill>
        <a:latin typeface="+mn-lt"/>
        <a:ea typeface="+mn-ea"/>
        <a:cs typeface="+mn-cs"/>
      </a:defRPr>
    </a:lvl1pPr>
    <a:lvl2pPr marL="519488" algn="l" defTabSz="519488" rtl="0" eaLnBrk="1" latinLnBrk="0" hangingPunct="1">
      <a:defRPr sz="2045" kern="1200">
        <a:solidFill>
          <a:schemeClr val="tx1"/>
        </a:solidFill>
        <a:latin typeface="+mn-lt"/>
        <a:ea typeface="+mn-ea"/>
        <a:cs typeface="+mn-cs"/>
      </a:defRPr>
    </a:lvl2pPr>
    <a:lvl3pPr marL="1038977" algn="l" defTabSz="519488" rtl="0" eaLnBrk="1" latinLnBrk="0" hangingPunct="1">
      <a:defRPr sz="2045" kern="1200">
        <a:solidFill>
          <a:schemeClr val="tx1"/>
        </a:solidFill>
        <a:latin typeface="+mn-lt"/>
        <a:ea typeface="+mn-ea"/>
        <a:cs typeface="+mn-cs"/>
      </a:defRPr>
    </a:lvl3pPr>
    <a:lvl4pPr marL="1558465" algn="l" defTabSz="519488" rtl="0" eaLnBrk="1" latinLnBrk="0" hangingPunct="1">
      <a:defRPr sz="2045" kern="1200">
        <a:solidFill>
          <a:schemeClr val="tx1"/>
        </a:solidFill>
        <a:latin typeface="+mn-lt"/>
        <a:ea typeface="+mn-ea"/>
        <a:cs typeface="+mn-cs"/>
      </a:defRPr>
    </a:lvl4pPr>
    <a:lvl5pPr marL="2077952" algn="l" defTabSz="519488" rtl="0" eaLnBrk="1" latinLnBrk="0" hangingPunct="1">
      <a:defRPr sz="2045" kern="1200">
        <a:solidFill>
          <a:schemeClr val="tx1"/>
        </a:solidFill>
        <a:latin typeface="+mn-lt"/>
        <a:ea typeface="+mn-ea"/>
        <a:cs typeface="+mn-cs"/>
      </a:defRPr>
    </a:lvl5pPr>
    <a:lvl6pPr marL="2597440" algn="l" defTabSz="519488" rtl="0" eaLnBrk="1" latinLnBrk="0" hangingPunct="1">
      <a:defRPr sz="2045" kern="1200">
        <a:solidFill>
          <a:schemeClr val="tx1"/>
        </a:solidFill>
        <a:latin typeface="+mn-lt"/>
        <a:ea typeface="+mn-ea"/>
        <a:cs typeface="+mn-cs"/>
      </a:defRPr>
    </a:lvl6pPr>
    <a:lvl7pPr marL="3116929" algn="l" defTabSz="519488" rtl="0" eaLnBrk="1" latinLnBrk="0" hangingPunct="1">
      <a:defRPr sz="2045" kern="1200">
        <a:solidFill>
          <a:schemeClr val="tx1"/>
        </a:solidFill>
        <a:latin typeface="+mn-lt"/>
        <a:ea typeface="+mn-ea"/>
        <a:cs typeface="+mn-cs"/>
      </a:defRPr>
    </a:lvl7pPr>
    <a:lvl8pPr marL="3636417" algn="l" defTabSz="519488" rtl="0" eaLnBrk="1" latinLnBrk="0" hangingPunct="1">
      <a:defRPr sz="2045" kern="1200">
        <a:solidFill>
          <a:schemeClr val="tx1"/>
        </a:solidFill>
        <a:latin typeface="+mn-lt"/>
        <a:ea typeface="+mn-ea"/>
        <a:cs typeface="+mn-cs"/>
      </a:defRPr>
    </a:lvl8pPr>
    <a:lvl9pPr marL="4155905" algn="l" defTabSz="519488" rtl="0" eaLnBrk="1" latinLnBrk="0" hangingPunct="1">
      <a:defRPr sz="204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52" userDrawn="1">
          <p15:clr>
            <a:srgbClr val="A4A3A4"/>
          </p15:clr>
        </p15:guide>
        <p15:guide id="2" pos="393" userDrawn="1">
          <p15:clr>
            <a:srgbClr val="A4A3A4"/>
          </p15:clr>
        </p15:guide>
      </p15:sldGuideLst>
    </p:ext>
    <p:ext uri="{2D200454-40CA-4A62-9FC3-DE9A4176ACB9}">
      <p15:notesGuideLst xmlns:p15="http://schemas.microsoft.com/office/powerpoint/2012/main">
        <p15:guide id="1" orient="horz" pos="3109">
          <p15:clr>
            <a:srgbClr val="A4A3A4"/>
          </p15:clr>
        </p15:guide>
        <p15:guide id="2" pos="2124">
          <p15:clr>
            <a:srgbClr val="A4A3A4"/>
          </p15:clr>
        </p15:guide>
        <p15:guide id="3"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F8FF"/>
    <a:srgbClr val="E6E6E6"/>
    <a:srgbClr val="520881"/>
    <a:srgbClr val="FF48A6"/>
    <a:srgbClr val="E30613"/>
    <a:srgbClr val="949494"/>
    <a:srgbClr val="CDCDCD"/>
    <a:srgbClr val="6C03A8"/>
    <a:srgbClr val="29D5FF"/>
    <a:srgbClr val="023B88"/>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D7653F-E1F8-4EDA-A96B-1F809CFC8D2F}" v="3" dt="2019-10-24T07:32:04.952"/>
    <p1510:client id="{F98400F7-8712-4C62-8EEB-70FD4610588A}" v="10" dt="2019-10-24T07:36:11.6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10" autoAdjust="0"/>
    <p:restoredTop sz="87385" autoAdjust="0"/>
  </p:normalViewPr>
  <p:slideViewPr>
    <p:cSldViewPr snapToGrid="0" snapToObjects="1">
      <p:cViewPr varScale="1">
        <p:scale>
          <a:sx n="75" d="100"/>
          <a:sy n="75" d="100"/>
        </p:scale>
        <p:origin x="744" y="60"/>
      </p:cViewPr>
      <p:guideLst>
        <p:guide orient="horz" pos="3952"/>
        <p:guide pos="393"/>
      </p:guideLst>
    </p:cSldViewPr>
  </p:slideViewPr>
  <p:outlineViewPr>
    <p:cViewPr>
      <p:scale>
        <a:sx n="33" d="100"/>
        <a:sy n="33" d="100"/>
      </p:scale>
      <p:origin x="0" y="-40188"/>
    </p:cViewPr>
  </p:outlineViewPr>
  <p:notesTextViewPr>
    <p:cViewPr>
      <p:scale>
        <a:sx n="3" d="2"/>
        <a:sy n="3" d="2"/>
      </p:scale>
      <p:origin x="0" y="0"/>
    </p:cViewPr>
  </p:notesTextViewPr>
  <p:sorterViewPr>
    <p:cViewPr>
      <p:scale>
        <a:sx n="80" d="100"/>
        <a:sy n="80" d="100"/>
      </p:scale>
      <p:origin x="0" y="-13254"/>
    </p:cViewPr>
  </p:sorterViewPr>
  <p:notesViewPr>
    <p:cSldViewPr snapToGrid="0" snapToObjects="1" showGuides="1">
      <p:cViewPr varScale="1">
        <p:scale>
          <a:sx n="82" d="100"/>
          <a:sy n="82" d="100"/>
        </p:scale>
        <p:origin x="2946" y="90"/>
      </p:cViewPr>
      <p:guideLst>
        <p:guide orient="horz" pos="3109"/>
        <p:guide pos="2124"/>
        <p:guide pos="214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5BFA62-6A22-46F7-ABF4-91C545807D8F}" type="doc">
      <dgm:prSet loTypeId="urn:microsoft.com/office/officeart/2005/8/layout/funnel1" loCatId="process" qsTypeId="urn:microsoft.com/office/officeart/2005/8/quickstyle/simple1" qsCatId="simple" csTypeId="urn:microsoft.com/office/officeart/2005/8/colors/colorful4" csCatId="colorful" phldr="1"/>
      <dgm:spPr/>
      <dgm:t>
        <a:bodyPr/>
        <a:lstStyle/>
        <a:p>
          <a:endParaRPr lang="fr-FR"/>
        </a:p>
      </dgm:t>
    </dgm:pt>
    <dgm:pt modelId="{FB76C1C4-9E4D-426D-93E2-8657D509041E}">
      <dgm:prSet phldrT="[Text]"/>
      <dgm:spPr/>
      <dgm:t>
        <a:bodyPr/>
        <a:lstStyle/>
        <a:p>
          <a:r>
            <a:rPr lang="fr-FR" dirty="0"/>
            <a:t>Neutron</a:t>
          </a:r>
        </a:p>
      </dgm:t>
    </dgm:pt>
    <dgm:pt modelId="{B7B51C10-43BF-456B-8EE0-F8FFF59F2A2A}" type="parTrans" cxnId="{D029BFDD-DD2D-4D73-8EA2-1149BBEB3EE9}">
      <dgm:prSet/>
      <dgm:spPr/>
      <dgm:t>
        <a:bodyPr/>
        <a:lstStyle/>
        <a:p>
          <a:endParaRPr lang="fr-FR"/>
        </a:p>
      </dgm:t>
    </dgm:pt>
    <dgm:pt modelId="{EAF3B3DC-A555-4E74-A9B3-4649686AAEED}" type="sibTrans" cxnId="{D029BFDD-DD2D-4D73-8EA2-1149BBEB3EE9}">
      <dgm:prSet/>
      <dgm:spPr/>
      <dgm:t>
        <a:bodyPr/>
        <a:lstStyle/>
        <a:p>
          <a:endParaRPr lang="fr-FR"/>
        </a:p>
      </dgm:t>
    </dgm:pt>
    <dgm:pt modelId="{D2D7B6E8-85C3-4719-B14D-E740812F8C02}">
      <dgm:prSet phldrT="[Text]"/>
      <dgm:spPr/>
      <dgm:t>
        <a:bodyPr/>
        <a:lstStyle/>
        <a:p>
          <a:r>
            <a:rPr lang="fr-FR" dirty="0"/>
            <a:t>GR</a:t>
          </a:r>
        </a:p>
      </dgm:t>
    </dgm:pt>
    <dgm:pt modelId="{873A2B08-3FF1-433F-AA6E-8961E73A42AA}" type="parTrans" cxnId="{08212FA9-299C-4CAF-B5EF-54D330491C85}">
      <dgm:prSet/>
      <dgm:spPr/>
      <dgm:t>
        <a:bodyPr/>
        <a:lstStyle/>
        <a:p>
          <a:endParaRPr lang="fr-FR"/>
        </a:p>
      </dgm:t>
    </dgm:pt>
    <dgm:pt modelId="{54B60449-7406-4055-9813-DF36F3961ED7}" type="sibTrans" cxnId="{08212FA9-299C-4CAF-B5EF-54D330491C85}">
      <dgm:prSet/>
      <dgm:spPr/>
      <dgm:t>
        <a:bodyPr/>
        <a:lstStyle/>
        <a:p>
          <a:endParaRPr lang="fr-FR"/>
        </a:p>
      </dgm:t>
    </dgm:pt>
    <dgm:pt modelId="{64775FB8-BA8E-47AB-9358-B048B4B880D3}">
      <dgm:prSet phldrT="[Text]"/>
      <dgm:spPr/>
      <dgm:t>
        <a:bodyPr/>
        <a:lstStyle/>
        <a:p>
          <a:r>
            <a:rPr lang="fr-FR" dirty="0"/>
            <a:t>Densité</a:t>
          </a:r>
        </a:p>
      </dgm:t>
    </dgm:pt>
    <dgm:pt modelId="{1EEA983A-0A37-4436-B03E-15545813AF49}" type="parTrans" cxnId="{9AFFCAC0-EFD6-41D5-BAA4-91241092FFDA}">
      <dgm:prSet/>
      <dgm:spPr/>
      <dgm:t>
        <a:bodyPr/>
        <a:lstStyle/>
        <a:p>
          <a:endParaRPr lang="fr-FR"/>
        </a:p>
      </dgm:t>
    </dgm:pt>
    <dgm:pt modelId="{34799A8C-F680-4644-8DAE-80DFD9D66FDA}" type="sibTrans" cxnId="{9AFFCAC0-EFD6-41D5-BAA4-91241092FFDA}">
      <dgm:prSet/>
      <dgm:spPr/>
      <dgm:t>
        <a:bodyPr/>
        <a:lstStyle/>
        <a:p>
          <a:endParaRPr lang="fr-FR"/>
        </a:p>
      </dgm:t>
    </dgm:pt>
    <dgm:pt modelId="{63A3ED0B-B396-4D54-B8EE-D9A6588D23E4}">
      <dgm:prSet phldrT="[Text]"/>
      <dgm:spPr/>
      <dgm:t>
        <a:bodyPr/>
        <a:lstStyle/>
        <a:p>
          <a:r>
            <a:rPr lang="fr-FR" dirty="0"/>
            <a:t>Volumes en place</a:t>
          </a:r>
        </a:p>
      </dgm:t>
    </dgm:pt>
    <dgm:pt modelId="{3BFAAB99-23BC-4F24-9D81-42E8E3753781}" type="parTrans" cxnId="{875B97CA-E770-483F-AABE-B5CD246488CB}">
      <dgm:prSet/>
      <dgm:spPr/>
      <dgm:t>
        <a:bodyPr/>
        <a:lstStyle/>
        <a:p>
          <a:endParaRPr lang="fr-FR"/>
        </a:p>
      </dgm:t>
    </dgm:pt>
    <dgm:pt modelId="{C0F54FA1-0B69-45FE-8B9C-E8DA3C73E924}" type="sibTrans" cxnId="{875B97CA-E770-483F-AABE-B5CD246488CB}">
      <dgm:prSet/>
      <dgm:spPr/>
      <dgm:t>
        <a:bodyPr/>
        <a:lstStyle/>
        <a:p>
          <a:endParaRPr lang="fr-FR"/>
        </a:p>
      </dgm:t>
    </dgm:pt>
    <dgm:pt modelId="{B809EE4C-EBF3-414F-8852-8B36B6816E16}" type="pres">
      <dgm:prSet presAssocID="{9E5BFA62-6A22-46F7-ABF4-91C545807D8F}" presName="Name0" presStyleCnt="0">
        <dgm:presLayoutVars>
          <dgm:chMax val="4"/>
          <dgm:resizeHandles val="exact"/>
        </dgm:presLayoutVars>
      </dgm:prSet>
      <dgm:spPr/>
    </dgm:pt>
    <dgm:pt modelId="{7452D935-DA42-45C5-A55D-86CA8F6107A7}" type="pres">
      <dgm:prSet presAssocID="{9E5BFA62-6A22-46F7-ABF4-91C545807D8F}" presName="ellipse" presStyleLbl="trBgShp" presStyleIdx="0" presStyleCnt="1"/>
      <dgm:spPr/>
    </dgm:pt>
    <dgm:pt modelId="{E9E7C130-DFEC-4FA9-8567-F301B6638B24}" type="pres">
      <dgm:prSet presAssocID="{9E5BFA62-6A22-46F7-ABF4-91C545807D8F}" presName="arrow1" presStyleLbl="fgShp" presStyleIdx="0" presStyleCnt="1"/>
      <dgm:spPr/>
    </dgm:pt>
    <dgm:pt modelId="{0C48E821-3C28-4D30-AD12-0B6DC1887F23}" type="pres">
      <dgm:prSet presAssocID="{9E5BFA62-6A22-46F7-ABF4-91C545807D8F}" presName="rectangle" presStyleLbl="revTx" presStyleIdx="0" presStyleCnt="1">
        <dgm:presLayoutVars>
          <dgm:bulletEnabled val="1"/>
        </dgm:presLayoutVars>
      </dgm:prSet>
      <dgm:spPr/>
    </dgm:pt>
    <dgm:pt modelId="{1B909FF8-8A6A-406D-B0B2-5C1F10171791}" type="pres">
      <dgm:prSet presAssocID="{D2D7B6E8-85C3-4719-B14D-E740812F8C02}" presName="item1" presStyleLbl="node1" presStyleIdx="0" presStyleCnt="3">
        <dgm:presLayoutVars>
          <dgm:bulletEnabled val="1"/>
        </dgm:presLayoutVars>
      </dgm:prSet>
      <dgm:spPr/>
    </dgm:pt>
    <dgm:pt modelId="{4FBFB1E5-77C6-4942-8A06-89A4C443E9B1}" type="pres">
      <dgm:prSet presAssocID="{64775FB8-BA8E-47AB-9358-B048B4B880D3}" presName="item2" presStyleLbl="node1" presStyleIdx="1" presStyleCnt="3">
        <dgm:presLayoutVars>
          <dgm:bulletEnabled val="1"/>
        </dgm:presLayoutVars>
      </dgm:prSet>
      <dgm:spPr/>
    </dgm:pt>
    <dgm:pt modelId="{570865B2-599C-477C-982C-6E894F56571C}" type="pres">
      <dgm:prSet presAssocID="{63A3ED0B-B396-4D54-B8EE-D9A6588D23E4}" presName="item3" presStyleLbl="node1" presStyleIdx="2" presStyleCnt="3">
        <dgm:presLayoutVars>
          <dgm:bulletEnabled val="1"/>
        </dgm:presLayoutVars>
      </dgm:prSet>
      <dgm:spPr/>
    </dgm:pt>
    <dgm:pt modelId="{557D210C-A2DE-4488-B3D7-621D6FD73906}" type="pres">
      <dgm:prSet presAssocID="{9E5BFA62-6A22-46F7-ABF4-91C545807D8F}" presName="funnel" presStyleLbl="trAlignAcc1" presStyleIdx="0" presStyleCnt="1" custLinFactNeighborX="-487" custLinFactNeighborY="240"/>
      <dgm:spPr/>
    </dgm:pt>
  </dgm:ptLst>
  <dgm:cxnLst>
    <dgm:cxn modelId="{62FB850D-8A65-40EF-9892-09223BF69CC6}" type="presOf" srcId="{64775FB8-BA8E-47AB-9358-B048B4B880D3}" destId="{1B909FF8-8A6A-406D-B0B2-5C1F10171791}" srcOrd="0" destOrd="0" presId="urn:microsoft.com/office/officeart/2005/8/layout/funnel1"/>
    <dgm:cxn modelId="{6CA08447-1C3F-4A92-9351-E4CAAA045BE1}" type="presOf" srcId="{63A3ED0B-B396-4D54-B8EE-D9A6588D23E4}" destId="{0C48E821-3C28-4D30-AD12-0B6DC1887F23}" srcOrd="0" destOrd="0" presId="urn:microsoft.com/office/officeart/2005/8/layout/funnel1"/>
    <dgm:cxn modelId="{08212FA9-299C-4CAF-B5EF-54D330491C85}" srcId="{9E5BFA62-6A22-46F7-ABF4-91C545807D8F}" destId="{D2D7B6E8-85C3-4719-B14D-E740812F8C02}" srcOrd="1" destOrd="0" parTransId="{873A2B08-3FF1-433F-AA6E-8961E73A42AA}" sibTransId="{54B60449-7406-4055-9813-DF36F3961ED7}"/>
    <dgm:cxn modelId="{61D0AAB1-D703-4ECD-97E7-7C5C6BD57791}" type="presOf" srcId="{FB76C1C4-9E4D-426D-93E2-8657D509041E}" destId="{570865B2-599C-477C-982C-6E894F56571C}" srcOrd="0" destOrd="0" presId="urn:microsoft.com/office/officeart/2005/8/layout/funnel1"/>
    <dgm:cxn modelId="{803D6CB8-DB5D-4591-8938-A74DCADA355C}" type="presOf" srcId="{D2D7B6E8-85C3-4719-B14D-E740812F8C02}" destId="{4FBFB1E5-77C6-4942-8A06-89A4C443E9B1}" srcOrd="0" destOrd="0" presId="urn:microsoft.com/office/officeart/2005/8/layout/funnel1"/>
    <dgm:cxn modelId="{9AFFCAC0-EFD6-41D5-BAA4-91241092FFDA}" srcId="{9E5BFA62-6A22-46F7-ABF4-91C545807D8F}" destId="{64775FB8-BA8E-47AB-9358-B048B4B880D3}" srcOrd="2" destOrd="0" parTransId="{1EEA983A-0A37-4436-B03E-15545813AF49}" sibTransId="{34799A8C-F680-4644-8DAE-80DFD9D66FDA}"/>
    <dgm:cxn modelId="{875B97CA-E770-483F-AABE-B5CD246488CB}" srcId="{9E5BFA62-6A22-46F7-ABF4-91C545807D8F}" destId="{63A3ED0B-B396-4D54-B8EE-D9A6588D23E4}" srcOrd="3" destOrd="0" parTransId="{3BFAAB99-23BC-4F24-9D81-42E8E3753781}" sibTransId="{C0F54FA1-0B69-45FE-8B9C-E8DA3C73E924}"/>
    <dgm:cxn modelId="{D029BFDD-DD2D-4D73-8EA2-1149BBEB3EE9}" srcId="{9E5BFA62-6A22-46F7-ABF4-91C545807D8F}" destId="{FB76C1C4-9E4D-426D-93E2-8657D509041E}" srcOrd="0" destOrd="0" parTransId="{B7B51C10-43BF-456B-8EE0-F8FFF59F2A2A}" sibTransId="{EAF3B3DC-A555-4E74-A9B3-4649686AAEED}"/>
    <dgm:cxn modelId="{44DB8EFF-342F-4762-86C8-0C6446F2FB7D}" type="presOf" srcId="{9E5BFA62-6A22-46F7-ABF4-91C545807D8F}" destId="{B809EE4C-EBF3-414F-8852-8B36B6816E16}" srcOrd="0" destOrd="0" presId="urn:microsoft.com/office/officeart/2005/8/layout/funnel1"/>
    <dgm:cxn modelId="{E4FE9016-E117-488A-A291-D04BD8DFD247}" type="presParOf" srcId="{B809EE4C-EBF3-414F-8852-8B36B6816E16}" destId="{7452D935-DA42-45C5-A55D-86CA8F6107A7}" srcOrd="0" destOrd="0" presId="urn:microsoft.com/office/officeart/2005/8/layout/funnel1"/>
    <dgm:cxn modelId="{000889A7-76EC-48F0-9157-E3169F286A84}" type="presParOf" srcId="{B809EE4C-EBF3-414F-8852-8B36B6816E16}" destId="{E9E7C130-DFEC-4FA9-8567-F301B6638B24}" srcOrd="1" destOrd="0" presId="urn:microsoft.com/office/officeart/2005/8/layout/funnel1"/>
    <dgm:cxn modelId="{4EB8D834-3109-49CB-A610-E2952ADE3D68}" type="presParOf" srcId="{B809EE4C-EBF3-414F-8852-8B36B6816E16}" destId="{0C48E821-3C28-4D30-AD12-0B6DC1887F23}" srcOrd="2" destOrd="0" presId="urn:microsoft.com/office/officeart/2005/8/layout/funnel1"/>
    <dgm:cxn modelId="{331DEDFE-C573-4448-9176-BAFF86B99B3D}" type="presParOf" srcId="{B809EE4C-EBF3-414F-8852-8B36B6816E16}" destId="{1B909FF8-8A6A-406D-B0B2-5C1F10171791}" srcOrd="3" destOrd="0" presId="urn:microsoft.com/office/officeart/2005/8/layout/funnel1"/>
    <dgm:cxn modelId="{B77C6EBE-7832-4524-AE9F-3A9F81B4E621}" type="presParOf" srcId="{B809EE4C-EBF3-414F-8852-8B36B6816E16}" destId="{4FBFB1E5-77C6-4942-8A06-89A4C443E9B1}" srcOrd="4" destOrd="0" presId="urn:microsoft.com/office/officeart/2005/8/layout/funnel1"/>
    <dgm:cxn modelId="{987E693F-3A7E-47C0-83EE-2C656D16F86C}" type="presParOf" srcId="{B809EE4C-EBF3-414F-8852-8B36B6816E16}" destId="{570865B2-599C-477C-982C-6E894F56571C}" srcOrd="5" destOrd="0" presId="urn:microsoft.com/office/officeart/2005/8/layout/funnel1"/>
    <dgm:cxn modelId="{D9C2CC20-261A-4CE5-9B35-8B1B080FF469}" type="presParOf" srcId="{B809EE4C-EBF3-414F-8852-8B36B6816E16}" destId="{557D210C-A2DE-4488-B3D7-621D6FD73906}"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2D935-DA42-45C5-A55D-86CA8F6107A7}">
      <dsp:nvSpPr>
        <dsp:cNvPr id="0" name=""/>
        <dsp:cNvSpPr/>
      </dsp:nvSpPr>
      <dsp:spPr>
        <a:xfrm>
          <a:off x="1404620" y="165099"/>
          <a:ext cx="3276600" cy="1137920"/>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E7C130-DFEC-4FA9-8567-F301B6638B24}">
      <dsp:nvSpPr>
        <dsp:cNvPr id="0" name=""/>
        <dsp:cNvSpPr/>
      </dsp:nvSpPr>
      <dsp:spPr>
        <a:xfrm>
          <a:off x="2730500" y="2951479"/>
          <a:ext cx="635000" cy="406400"/>
        </a:xfrm>
        <a:prstGeom prst="down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48E821-3C28-4D30-AD12-0B6DC1887F23}">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fr-FR" sz="2700" kern="1200" dirty="0"/>
            <a:t>Volumes en place</a:t>
          </a:r>
        </a:p>
      </dsp:txBody>
      <dsp:txXfrm>
        <a:off x="1524000" y="3276600"/>
        <a:ext cx="3048000" cy="762000"/>
      </dsp:txXfrm>
    </dsp:sp>
    <dsp:sp modelId="{1B909FF8-8A6A-406D-B0B2-5C1F10171791}">
      <dsp:nvSpPr>
        <dsp:cNvPr id="0" name=""/>
        <dsp:cNvSpPr/>
      </dsp:nvSpPr>
      <dsp:spPr>
        <a:xfrm>
          <a:off x="2595880" y="1390904"/>
          <a:ext cx="1143000" cy="114300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Densité</a:t>
          </a:r>
        </a:p>
      </dsp:txBody>
      <dsp:txXfrm>
        <a:off x="2763268" y="1558292"/>
        <a:ext cx="808224" cy="808224"/>
      </dsp:txXfrm>
    </dsp:sp>
    <dsp:sp modelId="{4FBFB1E5-77C6-4942-8A06-89A4C443E9B1}">
      <dsp:nvSpPr>
        <dsp:cNvPr id="0" name=""/>
        <dsp:cNvSpPr/>
      </dsp:nvSpPr>
      <dsp:spPr>
        <a:xfrm>
          <a:off x="1778000" y="533399"/>
          <a:ext cx="1143000" cy="1143000"/>
        </a:xfrm>
        <a:prstGeom prst="ellipse">
          <a:avLst/>
        </a:prstGeom>
        <a:solidFill>
          <a:schemeClr val="accent4">
            <a:hueOff val="0"/>
            <a:satOff val="0"/>
            <a:lumOff val="-1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GR</a:t>
          </a:r>
        </a:p>
      </dsp:txBody>
      <dsp:txXfrm>
        <a:off x="1945388" y="700787"/>
        <a:ext cx="808224" cy="808224"/>
      </dsp:txXfrm>
    </dsp:sp>
    <dsp:sp modelId="{570865B2-599C-477C-982C-6E894F56571C}">
      <dsp:nvSpPr>
        <dsp:cNvPr id="0" name=""/>
        <dsp:cNvSpPr/>
      </dsp:nvSpPr>
      <dsp:spPr>
        <a:xfrm>
          <a:off x="2946400" y="257047"/>
          <a:ext cx="1143000" cy="1143000"/>
        </a:xfrm>
        <a:prstGeom prst="ellipse">
          <a:avLst/>
        </a:prstGeom>
        <a:solidFill>
          <a:schemeClr val="accent4">
            <a:hueOff val="0"/>
            <a:satOff val="0"/>
            <a:lumOff val="-2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Neutron</a:t>
          </a:r>
        </a:p>
      </dsp:txBody>
      <dsp:txXfrm>
        <a:off x="3113788" y="424435"/>
        <a:ext cx="808224" cy="808224"/>
      </dsp:txXfrm>
    </dsp:sp>
    <dsp:sp modelId="{557D210C-A2DE-4488-B3D7-621D6FD73906}">
      <dsp:nvSpPr>
        <dsp:cNvPr id="0" name=""/>
        <dsp:cNvSpPr/>
      </dsp:nvSpPr>
      <dsp:spPr>
        <a:xfrm>
          <a:off x="1252682" y="32227"/>
          <a:ext cx="3556000" cy="2844800"/>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3633"/>
          </a:xfrm>
          <a:prstGeom prst="rect">
            <a:avLst/>
          </a:prstGeom>
        </p:spPr>
        <p:txBody>
          <a:bodyPr vert="horz" lIns="91427" tIns="45714" rIns="91427" bIns="45714" rtlCol="0"/>
          <a:lstStyle>
            <a:lvl1pPr algn="l">
              <a:defRPr sz="1200"/>
            </a:lvl1pPr>
          </a:lstStyle>
          <a:p>
            <a:endParaRPr lang="en-US"/>
          </a:p>
        </p:txBody>
      </p:sp>
      <p:sp>
        <p:nvSpPr>
          <p:cNvPr id="3" name="Date Placeholder 2"/>
          <p:cNvSpPr>
            <a:spLocks noGrp="1"/>
          </p:cNvSpPr>
          <p:nvPr>
            <p:ph type="dt" sz="quarter" idx="1"/>
          </p:nvPr>
        </p:nvSpPr>
        <p:spPr>
          <a:xfrm>
            <a:off x="3850444" y="2"/>
            <a:ext cx="2945659" cy="493633"/>
          </a:xfrm>
          <a:prstGeom prst="rect">
            <a:avLst/>
          </a:prstGeom>
        </p:spPr>
        <p:txBody>
          <a:bodyPr vert="horz" lIns="91427" tIns="45714" rIns="91427" bIns="45714" rtlCol="0"/>
          <a:lstStyle>
            <a:lvl1pPr algn="r">
              <a:defRPr sz="1200"/>
            </a:lvl1pPr>
          </a:lstStyle>
          <a:p>
            <a:fld id="{4FCF4903-D1A4-F14A-B207-A0D2CC9D4B8B}" type="datetimeFigureOut">
              <a:rPr lang="en-US" smtClean="0"/>
              <a:t>10/24/2019</a:t>
            </a:fld>
            <a:endParaRPr lang="en-US"/>
          </a:p>
        </p:txBody>
      </p:sp>
      <p:sp>
        <p:nvSpPr>
          <p:cNvPr id="4" name="Footer Placeholder 3"/>
          <p:cNvSpPr>
            <a:spLocks noGrp="1"/>
          </p:cNvSpPr>
          <p:nvPr>
            <p:ph type="ftr" sz="quarter" idx="2"/>
          </p:nvPr>
        </p:nvSpPr>
        <p:spPr>
          <a:xfrm>
            <a:off x="1" y="9377318"/>
            <a:ext cx="2945659" cy="493633"/>
          </a:xfrm>
          <a:prstGeom prst="rect">
            <a:avLst/>
          </a:prstGeom>
        </p:spPr>
        <p:txBody>
          <a:bodyPr vert="horz" lIns="91427" tIns="45714" rIns="91427" bIns="45714" rtlCol="0" anchor="b"/>
          <a:lstStyle>
            <a:lvl1pPr algn="l">
              <a:defRPr sz="1200"/>
            </a:lvl1pPr>
          </a:lstStyle>
          <a:p>
            <a:endParaRPr lang="en-US"/>
          </a:p>
        </p:txBody>
      </p:sp>
      <p:sp>
        <p:nvSpPr>
          <p:cNvPr id="5" name="Slide Number Placeholder 4"/>
          <p:cNvSpPr>
            <a:spLocks noGrp="1"/>
          </p:cNvSpPr>
          <p:nvPr>
            <p:ph type="sldNum" sz="quarter" idx="3"/>
          </p:nvPr>
        </p:nvSpPr>
        <p:spPr>
          <a:xfrm>
            <a:off x="3850444" y="9377318"/>
            <a:ext cx="2945659" cy="493633"/>
          </a:xfrm>
          <a:prstGeom prst="rect">
            <a:avLst/>
          </a:prstGeom>
        </p:spPr>
        <p:txBody>
          <a:bodyPr vert="horz" lIns="91427" tIns="45714" rIns="91427" bIns="45714" rtlCol="0" anchor="b"/>
          <a:lstStyle>
            <a:lvl1pPr algn="r">
              <a:defRPr sz="1200"/>
            </a:lvl1pPr>
          </a:lstStyle>
          <a:p>
            <a:fld id="{B5DD393E-432A-C040-A9FC-9C0644B7F7DE}" type="slidenum">
              <a:rPr lang="en-US" smtClean="0"/>
              <a:t>‹#›</a:t>
            </a:fld>
            <a:endParaRPr lang="en-US"/>
          </a:p>
        </p:txBody>
      </p:sp>
    </p:spTree>
    <p:extLst>
      <p:ext uri="{BB962C8B-B14F-4D97-AF65-F5344CB8AC3E}">
        <p14:creationId xmlns:p14="http://schemas.microsoft.com/office/powerpoint/2010/main" val="13172957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5659" cy="493633"/>
          </a:xfrm>
          <a:prstGeom prst="rect">
            <a:avLst/>
          </a:prstGeom>
        </p:spPr>
        <p:txBody>
          <a:bodyPr vert="horz" lIns="91427" tIns="45714" rIns="91427" bIns="45714" rtlCol="0"/>
          <a:lstStyle>
            <a:lvl1pPr algn="l">
              <a:defRPr sz="1200"/>
            </a:lvl1pPr>
          </a:lstStyle>
          <a:p>
            <a:endParaRPr lang="de-DE"/>
          </a:p>
        </p:txBody>
      </p:sp>
      <p:sp>
        <p:nvSpPr>
          <p:cNvPr id="3" name="Datumsplatzhalter 2"/>
          <p:cNvSpPr>
            <a:spLocks noGrp="1"/>
          </p:cNvSpPr>
          <p:nvPr>
            <p:ph type="dt" idx="1"/>
          </p:nvPr>
        </p:nvSpPr>
        <p:spPr>
          <a:xfrm>
            <a:off x="3850444" y="2"/>
            <a:ext cx="2945659" cy="493633"/>
          </a:xfrm>
          <a:prstGeom prst="rect">
            <a:avLst/>
          </a:prstGeom>
        </p:spPr>
        <p:txBody>
          <a:bodyPr vert="horz" lIns="91427" tIns="45714" rIns="91427" bIns="45714" rtlCol="0"/>
          <a:lstStyle>
            <a:lvl1pPr algn="r">
              <a:defRPr sz="1200"/>
            </a:lvl1pPr>
          </a:lstStyle>
          <a:p>
            <a:fld id="{BC5B4241-C98F-4766-9E25-5F8403374385}" type="datetimeFigureOut">
              <a:rPr lang="de-DE" smtClean="0"/>
              <a:t>24.10.2019</a:t>
            </a:fld>
            <a:endParaRPr lang="de-DE"/>
          </a:p>
        </p:txBody>
      </p:sp>
      <p:sp>
        <p:nvSpPr>
          <p:cNvPr id="4" name="Folienbildplatzhalter 3"/>
          <p:cNvSpPr>
            <a:spLocks noGrp="1" noRot="1" noChangeAspect="1"/>
          </p:cNvSpPr>
          <p:nvPr>
            <p:ph type="sldImg" idx="2"/>
          </p:nvPr>
        </p:nvSpPr>
        <p:spPr>
          <a:xfrm>
            <a:off x="107950" y="739775"/>
            <a:ext cx="6581775" cy="3703638"/>
          </a:xfrm>
          <a:prstGeom prst="rect">
            <a:avLst/>
          </a:prstGeom>
          <a:noFill/>
          <a:ln w="12700">
            <a:solidFill>
              <a:prstClr val="black"/>
            </a:solidFill>
          </a:ln>
        </p:spPr>
        <p:txBody>
          <a:bodyPr vert="horz" lIns="91427" tIns="45714" rIns="91427" bIns="45714" rtlCol="0" anchor="ctr"/>
          <a:lstStyle/>
          <a:p>
            <a:endParaRPr lang="de-DE"/>
          </a:p>
        </p:txBody>
      </p:sp>
      <p:sp>
        <p:nvSpPr>
          <p:cNvPr id="5" name="Notizenplatzhalter 4"/>
          <p:cNvSpPr>
            <a:spLocks noGrp="1"/>
          </p:cNvSpPr>
          <p:nvPr>
            <p:ph type="body" sz="quarter" idx="3"/>
          </p:nvPr>
        </p:nvSpPr>
        <p:spPr>
          <a:xfrm>
            <a:off x="679768" y="4689515"/>
            <a:ext cx="5438140" cy="4442698"/>
          </a:xfrm>
          <a:prstGeom prst="rect">
            <a:avLst/>
          </a:prstGeom>
        </p:spPr>
        <p:txBody>
          <a:bodyPr vert="horz" lIns="91427" tIns="45714" rIns="91427" bIns="4571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9377318"/>
            <a:ext cx="2945659" cy="493633"/>
          </a:xfrm>
          <a:prstGeom prst="rect">
            <a:avLst/>
          </a:prstGeom>
        </p:spPr>
        <p:txBody>
          <a:bodyPr vert="horz" lIns="91427" tIns="45714" rIns="91427" bIns="45714" rtlCol="0" anchor="b"/>
          <a:lstStyle>
            <a:lvl1pPr algn="l">
              <a:defRPr sz="1200"/>
            </a:lvl1pPr>
          </a:lstStyle>
          <a:p>
            <a:endParaRPr lang="de-DE"/>
          </a:p>
        </p:txBody>
      </p:sp>
      <p:sp>
        <p:nvSpPr>
          <p:cNvPr id="7" name="Foliennummernplatzhalter 6"/>
          <p:cNvSpPr>
            <a:spLocks noGrp="1"/>
          </p:cNvSpPr>
          <p:nvPr>
            <p:ph type="sldNum" sz="quarter" idx="5"/>
          </p:nvPr>
        </p:nvSpPr>
        <p:spPr>
          <a:xfrm>
            <a:off x="3850444" y="9377318"/>
            <a:ext cx="2945659" cy="493633"/>
          </a:xfrm>
          <a:prstGeom prst="rect">
            <a:avLst/>
          </a:prstGeom>
        </p:spPr>
        <p:txBody>
          <a:bodyPr vert="horz" lIns="91427" tIns="45714" rIns="91427" bIns="45714" rtlCol="0" anchor="b"/>
          <a:lstStyle>
            <a:lvl1pPr algn="r">
              <a:defRPr sz="1200"/>
            </a:lvl1pPr>
          </a:lstStyle>
          <a:p>
            <a:fld id="{3C26ED65-54EF-4DE1-A434-72CD553BB447}" type="slidenum">
              <a:rPr lang="de-DE" smtClean="0"/>
              <a:t>‹#›</a:t>
            </a:fld>
            <a:endParaRPr lang="de-DE"/>
          </a:p>
        </p:txBody>
      </p:sp>
    </p:spTree>
    <p:extLst>
      <p:ext uri="{BB962C8B-B14F-4D97-AF65-F5344CB8AC3E}">
        <p14:creationId xmlns:p14="http://schemas.microsoft.com/office/powerpoint/2010/main" val="3562187143"/>
      </p:ext>
    </p:extLst>
  </p:cSld>
  <p:clrMap bg1="lt1" tx1="dk1" bg2="lt2" tx2="dk2" accent1="accent1" accent2="accent2" accent3="accent3" accent4="accent4" accent5="accent5" accent6="accent6" hlink="hlink" folHlink="folHlink"/>
  <p:notesStyle>
    <a:lvl1pPr marL="0" algn="l" defTabSz="1038977" rtl="0" eaLnBrk="1" latinLnBrk="0" hangingPunct="1">
      <a:defRPr sz="1364" kern="1200">
        <a:solidFill>
          <a:schemeClr val="tx1"/>
        </a:solidFill>
        <a:latin typeface="+mn-lt"/>
        <a:ea typeface="+mn-ea"/>
        <a:cs typeface="+mn-cs"/>
      </a:defRPr>
    </a:lvl1pPr>
    <a:lvl2pPr marL="519488" algn="l" defTabSz="1038977" rtl="0" eaLnBrk="1" latinLnBrk="0" hangingPunct="1">
      <a:defRPr sz="1364" kern="1200">
        <a:solidFill>
          <a:schemeClr val="tx1"/>
        </a:solidFill>
        <a:latin typeface="+mn-lt"/>
        <a:ea typeface="+mn-ea"/>
        <a:cs typeface="+mn-cs"/>
      </a:defRPr>
    </a:lvl2pPr>
    <a:lvl3pPr marL="1038977" algn="l" defTabSz="1038977" rtl="0" eaLnBrk="1" latinLnBrk="0" hangingPunct="1">
      <a:defRPr sz="1364" kern="1200">
        <a:solidFill>
          <a:schemeClr val="tx1"/>
        </a:solidFill>
        <a:latin typeface="+mn-lt"/>
        <a:ea typeface="+mn-ea"/>
        <a:cs typeface="+mn-cs"/>
      </a:defRPr>
    </a:lvl3pPr>
    <a:lvl4pPr marL="1558465" algn="l" defTabSz="1038977" rtl="0" eaLnBrk="1" latinLnBrk="0" hangingPunct="1">
      <a:defRPr sz="1364" kern="1200">
        <a:solidFill>
          <a:schemeClr val="tx1"/>
        </a:solidFill>
        <a:latin typeface="+mn-lt"/>
        <a:ea typeface="+mn-ea"/>
        <a:cs typeface="+mn-cs"/>
      </a:defRPr>
    </a:lvl4pPr>
    <a:lvl5pPr marL="2077952" algn="l" defTabSz="1038977" rtl="0" eaLnBrk="1" latinLnBrk="0" hangingPunct="1">
      <a:defRPr sz="1364" kern="1200">
        <a:solidFill>
          <a:schemeClr val="tx1"/>
        </a:solidFill>
        <a:latin typeface="+mn-lt"/>
        <a:ea typeface="+mn-ea"/>
        <a:cs typeface="+mn-cs"/>
      </a:defRPr>
    </a:lvl5pPr>
    <a:lvl6pPr marL="2597440" algn="l" defTabSz="1038977" rtl="0" eaLnBrk="1" latinLnBrk="0" hangingPunct="1">
      <a:defRPr sz="1364" kern="1200">
        <a:solidFill>
          <a:schemeClr val="tx1"/>
        </a:solidFill>
        <a:latin typeface="+mn-lt"/>
        <a:ea typeface="+mn-ea"/>
        <a:cs typeface="+mn-cs"/>
      </a:defRPr>
    </a:lvl6pPr>
    <a:lvl7pPr marL="3116929" algn="l" defTabSz="1038977" rtl="0" eaLnBrk="1" latinLnBrk="0" hangingPunct="1">
      <a:defRPr sz="1364" kern="1200">
        <a:solidFill>
          <a:schemeClr val="tx1"/>
        </a:solidFill>
        <a:latin typeface="+mn-lt"/>
        <a:ea typeface="+mn-ea"/>
        <a:cs typeface="+mn-cs"/>
      </a:defRPr>
    </a:lvl7pPr>
    <a:lvl8pPr marL="3636417" algn="l" defTabSz="1038977" rtl="0" eaLnBrk="1" latinLnBrk="0" hangingPunct="1">
      <a:defRPr sz="1364" kern="1200">
        <a:solidFill>
          <a:schemeClr val="tx1"/>
        </a:solidFill>
        <a:latin typeface="+mn-lt"/>
        <a:ea typeface="+mn-ea"/>
        <a:cs typeface="+mn-cs"/>
      </a:defRPr>
    </a:lvl8pPr>
    <a:lvl9pPr marL="4155905" algn="l" defTabSz="1038977" rtl="0" eaLnBrk="1" latinLnBrk="0" hangingPunct="1">
      <a:defRPr sz="136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6ED65-54EF-4DE1-A434-72CD553BB447}" type="slidenum">
              <a:rPr lang="de-DE" smtClean="0"/>
              <a:t>3</a:t>
            </a:fld>
            <a:endParaRPr lang="de-DE"/>
          </a:p>
        </p:txBody>
      </p:sp>
    </p:spTree>
    <p:extLst>
      <p:ext uri="{BB962C8B-B14F-4D97-AF65-F5344CB8AC3E}">
        <p14:creationId xmlns:p14="http://schemas.microsoft.com/office/powerpoint/2010/main" val="370407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6ED65-54EF-4DE1-A434-72CD553BB447}" type="slidenum">
              <a:rPr lang="de-DE" smtClean="0"/>
              <a:t>4</a:t>
            </a:fld>
            <a:endParaRPr lang="de-DE"/>
          </a:p>
        </p:txBody>
      </p:sp>
    </p:spTree>
    <p:extLst>
      <p:ext uri="{BB962C8B-B14F-4D97-AF65-F5344CB8AC3E}">
        <p14:creationId xmlns:p14="http://schemas.microsoft.com/office/powerpoint/2010/main" val="385140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6ED65-54EF-4DE1-A434-72CD553BB447}" type="slidenum">
              <a:rPr lang="de-DE" smtClean="0"/>
              <a:t>5</a:t>
            </a:fld>
            <a:endParaRPr lang="de-DE"/>
          </a:p>
        </p:txBody>
      </p:sp>
    </p:spTree>
    <p:extLst>
      <p:ext uri="{BB962C8B-B14F-4D97-AF65-F5344CB8AC3E}">
        <p14:creationId xmlns:p14="http://schemas.microsoft.com/office/powerpoint/2010/main" val="3298244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6ED65-54EF-4DE1-A434-72CD553BB447}" type="slidenum">
              <a:rPr lang="de-DE" smtClean="0"/>
              <a:t>7</a:t>
            </a:fld>
            <a:endParaRPr lang="de-DE"/>
          </a:p>
        </p:txBody>
      </p:sp>
    </p:spTree>
    <p:extLst>
      <p:ext uri="{BB962C8B-B14F-4D97-AF65-F5344CB8AC3E}">
        <p14:creationId xmlns:p14="http://schemas.microsoft.com/office/powerpoint/2010/main" val="2081033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6ED65-54EF-4DE1-A434-72CD553BB447}" type="slidenum">
              <a:rPr lang="de-DE" smtClean="0"/>
              <a:t>10</a:t>
            </a:fld>
            <a:endParaRPr lang="de-DE"/>
          </a:p>
        </p:txBody>
      </p:sp>
    </p:spTree>
    <p:extLst>
      <p:ext uri="{BB962C8B-B14F-4D97-AF65-F5344CB8AC3E}">
        <p14:creationId xmlns:p14="http://schemas.microsoft.com/office/powerpoint/2010/main" val="2703256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adient background &amp; Client logo">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6D3151-25A0-4DAA-932E-25B89A75A3A8}"/>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6" name="Rectangle 15">
            <a:extLst>
              <a:ext uri="{FF2B5EF4-FFF2-40B4-BE49-F238E27FC236}">
                <a16:creationId xmlns:a16="http://schemas.microsoft.com/office/drawing/2014/main" id="{670EAEC6-A20E-40E6-BA0D-8C1A63780B40}"/>
              </a:ext>
            </a:extLst>
          </p:cNvPr>
          <p:cNvSpPr/>
          <p:nvPr userDrawn="1"/>
        </p:nvSpPr>
        <p:spPr>
          <a:xfrm>
            <a:off x="9544050" y="-1"/>
            <a:ext cx="2647950" cy="4083051"/>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sp>
        <p:nvSpPr>
          <p:cNvPr id="3" name="Espace réservé du texte 2">
            <a:extLst>
              <a:ext uri="{FF2B5EF4-FFF2-40B4-BE49-F238E27FC236}">
                <a16:creationId xmlns:a16="http://schemas.microsoft.com/office/drawing/2014/main" id="{01DA10A5-2198-4B6D-9D51-D4BAC0A79B5B}"/>
              </a:ext>
            </a:extLst>
          </p:cNvPr>
          <p:cNvSpPr>
            <a:spLocks noGrp="1"/>
          </p:cNvSpPr>
          <p:nvPr>
            <p:ph type="body" sz="quarter" idx="11" hasCustomPrompt="1"/>
          </p:nvPr>
        </p:nvSpPr>
        <p:spPr>
          <a:xfrm>
            <a:off x="9947405" y="795687"/>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Name</a:t>
            </a:r>
            <a:br>
              <a:rPr lang="en-US" dirty="0"/>
            </a:br>
            <a:r>
              <a:rPr lang="en-US" dirty="0"/>
              <a:t>Job Title</a:t>
            </a:r>
            <a:endParaRPr lang="fr-FR" dirty="0"/>
          </a:p>
        </p:txBody>
      </p:sp>
      <p:sp>
        <p:nvSpPr>
          <p:cNvPr id="9" name="Espace réservé du texte 2">
            <a:extLst>
              <a:ext uri="{FF2B5EF4-FFF2-40B4-BE49-F238E27FC236}">
                <a16:creationId xmlns:a16="http://schemas.microsoft.com/office/drawing/2014/main" id="{7E36D8B3-5AF5-45F6-90C6-1052246B1316}"/>
              </a:ext>
            </a:extLst>
          </p:cNvPr>
          <p:cNvSpPr>
            <a:spLocks noGrp="1"/>
          </p:cNvSpPr>
          <p:nvPr>
            <p:ph type="body" sz="quarter" idx="12" hasCustomPrompt="1"/>
          </p:nvPr>
        </p:nvSpPr>
        <p:spPr>
          <a:xfrm>
            <a:off x="9947405" y="2730466"/>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Client/Partner</a:t>
            </a:r>
          </a:p>
        </p:txBody>
      </p:sp>
      <p:sp>
        <p:nvSpPr>
          <p:cNvPr id="12" name="Espace réservé du texte 2">
            <a:extLst>
              <a:ext uri="{FF2B5EF4-FFF2-40B4-BE49-F238E27FC236}">
                <a16:creationId xmlns:a16="http://schemas.microsoft.com/office/drawing/2014/main" id="{0D3B2E41-E3DE-45E5-939D-B6DE8A989C8E}"/>
              </a:ext>
            </a:extLst>
          </p:cNvPr>
          <p:cNvSpPr>
            <a:spLocks noGrp="1"/>
          </p:cNvSpPr>
          <p:nvPr>
            <p:ph type="body" sz="quarter" idx="13" hasCustomPrompt="1"/>
          </p:nvPr>
        </p:nvSpPr>
        <p:spPr>
          <a:xfrm>
            <a:off x="9947405" y="496936"/>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by</a:t>
            </a:r>
          </a:p>
        </p:txBody>
      </p:sp>
      <p:sp>
        <p:nvSpPr>
          <p:cNvPr id="15" name="Espace réservé du texte 2">
            <a:extLst>
              <a:ext uri="{FF2B5EF4-FFF2-40B4-BE49-F238E27FC236}">
                <a16:creationId xmlns:a16="http://schemas.microsoft.com/office/drawing/2014/main" id="{1D1B2086-F342-4DE1-AD6A-A7B47BEEE0E8}"/>
              </a:ext>
            </a:extLst>
          </p:cNvPr>
          <p:cNvSpPr>
            <a:spLocks noGrp="1"/>
          </p:cNvSpPr>
          <p:nvPr>
            <p:ph type="body" sz="quarter" idx="14" hasCustomPrompt="1"/>
          </p:nvPr>
        </p:nvSpPr>
        <p:spPr>
          <a:xfrm>
            <a:off x="9947405" y="2432085"/>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for</a:t>
            </a:r>
          </a:p>
        </p:txBody>
      </p:sp>
      <p:sp>
        <p:nvSpPr>
          <p:cNvPr id="11" name="Espace réservé du texte 2">
            <a:extLst>
              <a:ext uri="{FF2B5EF4-FFF2-40B4-BE49-F238E27FC236}">
                <a16:creationId xmlns:a16="http://schemas.microsoft.com/office/drawing/2014/main" id="{04969F77-B8E3-49E1-9695-7306527D3A76}"/>
              </a:ext>
            </a:extLst>
          </p:cNvPr>
          <p:cNvSpPr>
            <a:spLocks noGrp="1"/>
          </p:cNvSpPr>
          <p:nvPr>
            <p:ph type="body" sz="quarter" idx="15" hasCustomPrompt="1"/>
          </p:nvPr>
        </p:nvSpPr>
        <p:spPr>
          <a:xfrm>
            <a:off x="623888" y="2123413"/>
            <a:ext cx="8140550" cy="1457186"/>
          </a:xfrm>
          <a:prstGeom prst="rect">
            <a:avLst/>
          </a:prstGeom>
        </p:spPr>
        <p:txBody>
          <a:bodyPr anchor="b"/>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Presentation</a:t>
            </a:r>
            <a:br>
              <a:rPr lang="fr-FR" dirty="0"/>
            </a:br>
            <a:r>
              <a:rPr lang="fr-FR" dirty="0" err="1"/>
              <a:t>title</a:t>
            </a:r>
            <a:endParaRPr lang="fr-FR" dirty="0"/>
          </a:p>
        </p:txBody>
      </p:sp>
      <p:sp>
        <p:nvSpPr>
          <p:cNvPr id="13" name="Espace réservé du texte 2">
            <a:extLst>
              <a:ext uri="{FF2B5EF4-FFF2-40B4-BE49-F238E27FC236}">
                <a16:creationId xmlns:a16="http://schemas.microsoft.com/office/drawing/2014/main" id="{F7BD7ABA-7FE8-4358-B406-F7160427DB2F}"/>
              </a:ext>
            </a:extLst>
          </p:cNvPr>
          <p:cNvSpPr>
            <a:spLocks noGrp="1"/>
          </p:cNvSpPr>
          <p:nvPr>
            <p:ph type="body" sz="quarter" idx="16" hasCustomPrompt="1"/>
          </p:nvPr>
        </p:nvSpPr>
        <p:spPr>
          <a:xfrm>
            <a:off x="623888" y="3782307"/>
            <a:ext cx="8140550" cy="756502"/>
          </a:xfrm>
          <a:prstGeom prst="rect">
            <a:avLst/>
          </a:prstGeom>
        </p:spPr>
        <p:txBody>
          <a:bodyPr anchor="t"/>
          <a:lstStyle>
            <a:lvl1pPr marL="0" indent="0">
              <a:lnSpc>
                <a:spcPct val="100000"/>
              </a:lnSpc>
              <a:spcAft>
                <a:spcPts val="0"/>
              </a:spcAft>
              <a:buFont typeface="Arial" panose="020B0604020202020204" pitchFamily="34" charset="0"/>
              <a:buNone/>
              <a:defRPr lang="fr-FR" sz="2000" b="0" kern="1200" noProof="0" dirty="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Headlines</a:t>
            </a:r>
          </a:p>
          <a:p>
            <a:pPr lvl="0"/>
            <a:r>
              <a:rPr lang="fr-FR" dirty="0"/>
              <a:t>Example</a:t>
            </a:r>
          </a:p>
        </p:txBody>
      </p:sp>
      <p:pic>
        <p:nvPicPr>
          <p:cNvPr id="17" name="Graphic 22">
            <a:extLst>
              <a:ext uri="{FF2B5EF4-FFF2-40B4-BE49-F238E27FC236}">
                <a16:creationId xmlns:a16="http://schemas.microsoft.com/office/drawing/2014/main" id="{0ED196AF-E4F2-47A1-839B-02230964F5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4017288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Divider">
    <p:bg>
      <p:bgPr>
        <a:solidFill>
          <a:schemeClr val="accent2"/>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5" name="Espace réservé du texte 2">
            <a:extLst>
              <a:ext uri="{FF2B5EF4-FFF2-40B4-BE49-F238E27FC236}">
                <a16:creationId xmlns:a16="http://schemas.microsoft.com/office/drawing/2014/main" id="{2561BC8E-BFFD-4037-BA1A-2F1F68F79FB4}"/>
              </a:ext>
            </a:extLst>
          </p:cNvPr>
          <p:cNvSpPr>
            <a:spLocks noGrp="1"/>
          </p:cNvSpPr>
          <p:nvPr>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endParaRPr lang="fr-FR" dirty="0"/>
          </a:p>
          <a:p>
            <a:pPr lvl="0"/>
            <a:r>
              <a:rPr lang="fr-FR" dirty="0" err="1"/>
              <a:t>title</a:t>
            </a:r>
            <a:endParaRPr lang="fr-FR" dirty="0"/>
          </a:p>
        </p:txBody>
      </p:sp>
    </p:spTree>
    <p:extLst>
      <p:ext uri="{BB962C8B-B14F-4D97-AF65-F5344CB8AC3E}">
        <p14:creationId xmlns:p14="http://schemas.microsoft.com/office/powerpoint/2010/main" val="18276191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wo columns text Pink Background">
    <p:bg>
      <p:bgPr>
        <a:solidFill>
          <a:schemeClr val="bg2"/>
        </a:solidFill>
        <a:effectLst/>
      </p:bgPr>
    </p:bg>
    <p:spTree>
      <p:nvGrpSpPr>
        <p:cNvPr id="1" name=""/>
        <p:cNvGrpSpPr/>
        <p:nvPr/>
      </p:nvGrpSpPr>
      <p:grpSpPr>
        <a:xfrm>
          <a:off x="0" y="0"/>
          <a:ext cx="0" cy="0"/>
          <a:chOff x="0" y="0"/>
          <a:chExt cx="0" cy="0"/>
        </a:xfrm>
      </p:grpSpPr>
      <p:sp>
        <p:nvSpPr>
          <p:cNvPr id="10" name="Title Placeholder 2">
            <a:extLst>
              <a:ext uri="{FF2B5EF4-FFF2-40B4-BE49-F238E27FC236}">
                <a16:creationId xmlns:a16="http://schemas.microsoft.com/office/drawing/2014/main" id="{A57F6187-BFE3-4338-8A14-47B63D86FE3A}"/>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65743908-B0F1-4FA6-BB4B-381DC44AF28D}"/>
              </a:ext>
            </a:extLst>
          </p:cNvPr>
          <p:cNvSpPr>
            <a:spLocks noGrp="1"/>
          </p:cNvSpPr>
          <p:nvPr>
            <p:ph type="body" sz="quarter" idx="12" hasCustomPrompt="1"/>
          </p:nvPr>
        </p:nvSpPr>
        <p:spPr>
          <a:xfrm>
            <a:off x="623888" y="1841500"/>
            <a:ext cx="5021262" cy="4051300"/>
          </a:xfrm>
        </p:spPr>
        <p:txBody>
          <a:bodyPr/>
          <a:lstStyle>
            <a:lvl1pPr>
              <a:lnSpc>
                <a:spcPct val="130000"/>
              </a:lnSpc>
              <a:spcAft>
                <a:spcPts val="1200"/>
              </a:spcAft>
              <a:defRPr lang="en-US" smtClean="0">
                <a:solidFill>
                  <a:schemeClr val="bg1"/>
                </a:solidFill>
              </a:defRPr>
            </a:lvl1pPr>
            <a:lvl5pPr>
              <a:defRPr>
                <a:solidFill>
                  <a:schemeClr val="bg1"/>
                </a:solidFill>
              </a:defRPr>
            </a:lvl5pPr>
          </a:lstStyle>
          <a:p>
            <a:pPr>
              <a:lnSpc>
                <a:spcPct val="130000"/>
              </a:lnSpc>
              <a:spcAft>
                <a:spcPts val="1200"/>
              </a:spcAft>
            </a:pPr>
            <a:r>
              <a:rPr lang="en-US" dirty="0">
                <a:latin typeface="+mj-lt"/>
              </a:rPr>
              <a:t>Bring to the table win-win survival strategies to ensure proactive domination. </a:t>
            </a:r>
            <a:br>
              <a:rPr lang="en-US" dirty="0">
                <a:latin typeface="+mj-lt"/>
              </a:rPr>
            </a:br>
            <a:r>
              <a:rPr lang="en-US" dirty="0">
                <a:latin typeface="+mj-lt"/>
              </a:rPr>
              <a:t>At the end of the day, going forward, a new normal that has evolved from generation X is on the runway heading towards a streamlined cloud solution. </a:t>
            </a:r>
            <a:br>
              <a:rPr lang="en-US" dirty="0">
                <a:latin typeface="+mj-lt"/>
              </a:rPr>
            </a:br>
            <a:r>
              <a:rPr lang="en-US" dirty="0">
                <a:latin typeface="+mj-lt"/>
              </a:rPr>
              <a:t>User generated content in real-time will have multiple touchpoints for offshoring.</a:t>
            </a:r>
          </a:p>
          <a:p>
            <a:pPr>
              <a:lnSpc>
                <a:spcPct val="130000"/>
              </a:lnSpc>
              <a:spcAft>
                <a:spcPts val="1200"/>
              </a:spcAft>
            </a:pPr>
            <a:r>
              <a:rPr lang="en-US" dirty="0">
                <a:latin typeface="+mj-lt"/>
              </a:rPr>
              <a:t>Override the digital divide with additional </a:t>
            </a:r>
            <a:r>
              <a:rPr lang="en-US" dirty="0" err="1">
                <a:latin typeface="+mj-lt"/>
              </a:rPr>
              <a:t>clickthroughs</a:t>
            </a:r>
            <a:r>
              <a:rPr lang="en-US" dirty="0">
                <a:latin typeface="+mj-lt"/>
              </a:rPr>
              <a:t> from DevOps. Nanotechnology immersion along the information highway will close the loop on focusing solely on the bottom line.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a:t>
            </a:r>
          </a:p>
          <a:p>
            <a:pPr lvl="4"/>
            <a:endParaRPr lang="fr-FR" dirty="0"/>
          </a:p>
        </p:txBody>
      </p:sp>
      <p:sp>
        <p:nvSpPr>
          <p:cNvPr id="6" name="Text Placeholder 3">
            <a:extLst>
              <a:ext uri="{FF2B5EF4-FFF2-40B4-BE49-F238E27FC236}">
                <a16:creationId xmlns:a16="http://schemas.microsoft.com/office/drawing/2014/main" id="{994E1168-830C-4B5E-B2A4-9213147E3CBE}"/>
              </a:ext>
            </a:extLst>
          </p:cNvPr>
          <p:cNvSpPr>
            <a:spLocks noGrp="1"/>
          </p:cNvSpPr>
          <p:nvPr>
            <p:ph type="body" sz="quarter" idx="13"/>
          </p:nvPr>
        </p:nvSpPr>
        <p:spPr>
          <a:xfrm>
            <a:off x="6546850" y="517101"/>
            <a:ext cx="5021262" cy="5375699"/>
          </a:xfrm>
        </p:spPr>
        <p:txBody>
          <a:bodyPr vert="horz" lIns="0" tIns="0" rIns="0" bIns="0" rtlCol="0">
            <a:no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fr-FR" sz="1200" dirty="0">
                <a:solidFill>
                  <a:schemeClr val="bg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pic>
        <p:nvPicPr>
          <p:cNvPr id="7" name="Graphic 22">
            <a:extLst>
              <a:ext uri="{FF2B5EF4-FFF2-40B4-BE49-F238E27FC236}">
                <a16:creationId xmlns:a16="http://schemas.microsoft.com/office/drawing/2014/main" id="{C70359C1-5DC1-4BE1-82EC-1B4379D7CE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3541938327"/>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wo columns text Black Background">
    <p:bg>
      <p:bgPr>
        <a:solidFill>
          <a:schemeClr val="tx1"/>
        </a:solidFill>
        <a:effectLst/>
      </p:bgPr>
    </p:bg>
    <p:spTree>
      <p:nvGrpSpPr>
        <p:cNvPr id="1" name=""/>
        <p:cNvGrpSpPr/>
        <p:nvPr/>
      </p:nvGrpSpPr>
      <p:grpSpPr>
        <a:xfrm>
          <a:off x="0" y="0"/>
          <a:ext cx="0" cy="0"/>
          <a:chOff x="0" y="0"/>
          <a:chExt cx="0" cy="0"/>
        </a:xfrm>
      </p:grpSpPr>
      <p:sp>
        <p:nvSpPr>
          <p:cNvPr id="10" name="Title Placeholder 2">
            <a:extLst>
              <a:ext uri="{FF2B5EF4-FFF2-40B4-BE49-F238E27FC236}">
                <a16:creationId xmlns:a16="http://schemas.microsoft.com/office/drawing/2014/main" id="{A57F6187-BFE3-4338-8A14-47B63D86FE3A}"/>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65743908-B0F1-4FA6-BB4B-381DC44AF28D}"/>
              </a:ext>
            </a:extLst>
          </p:cNvPr>
          <p:cNvSpPr>
            <a:spLocks noGrp="1"/>
          </p:cNvSpPr>
          <p:nvPr>
            <p:ph type="body" sz="quarter" idx="12"/>
          </p:nvPr>
        </p:nvSpPr>
        <p:spPr>
          <a:xfrm>
            <a:off x="623888" y="1841500"/>
            <a:ext cx="5021262" cy="4051300"/>
          </a:xfrm>
        </p:spPr>
        <p:txBody>
          <a:bodyPr/>
          <a:lstStyle>
            <a:lvl1pPr>
              <a:lnSpc>
                <a:spcPct val="130000"/>
              </a:lnSpc>
              <a:spcAft>
                <a:spcPts val="1200"/>
              </a:spcAft>
              <a:defRPr lang="en-US" smtClean="0">
                <a:solidFill>
                  <a:schemeClr val="bg1"/>
                </a:solidFill>
              </a:defRPr>
            </a:lvl1pPr>
            <a:lvl5pPr marL="0" indent="0">
              <a:defRPr>
                <a:solidFill>
                  <a:schemeClr val="bg1"/>
                </a:solidFill>
              </a:defRPr>
            </a:lvl5pPr>
          </a:lstStyle>
          <a:p>
            <a:pPr lvl="4"/>
            <a:endParaRPr lang="fr-FR" dirty="0"/>
          </a:p>
        </p:txBody>
      </p:sp>
      <p:sp>
        <p:nvSpPr>
          <p:cNvPr id="6" name="Text Placeholder 3">
            <a:extLst>
              <a:ext uri="{FF2B5EF4-FFF2-40B4-BE49-F238E27FC236}">
                <a16:creationId xmlns:a16="http://schemas.microsoft.com/office/drawing/2014/main" id="{994E1168-830C-4B5E-B2A4-9213147E3CBE}"/>
              </a:ext>
            </a:extLst>
          </p:cNvPr>
          <p:cNvSpPr>
            <a:spLocks noGrp="1"/>
          </p:cNvSpPr>
          <p:nvPr>
            <p:ph type="body" sz="quarter" idx="13"/>
          </p:nvPr>
        </p:nvSpPr>
        <p:spPr>
          <a:xfrm>
            <a:off x="6546850" y="517101"/>
            <a:ext cx="5021262" cy="5375699"/>
          </a:xfrm>
        </p:spPr>
        <p:txBody>
          <a:bodyPr vert="horz" lIns="0" tIns="0" rIns="0" bIns="0" rtlCol="0">
            <a:no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fr-FR" sz="1200" dirty="0">
                <a:solidFill>
                  <a:schemeClr val="bg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pic>
        <p:nvPicPr>
          <p:cNvPr id="7" name="Graphic 22">
            <a:extLst>
              <a:ext uri="{FF2B5EF4-FFF2-40B4-BE49-F238E27FC236}">
                <a16:creationId xmlns:a16="http://schemas.microsoft.com/office/drawing/2014/main" id="{C70359C1-5DC1-4BE1-82EC-1B4379D7CE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1100577170"/>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amp; box">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CD9725D-EA1E-4B70-B6EC-DB2F0E4A815C}"/>
              </a:ext>
            </a:extLst>
          </p:cNvPr>
          <p:cNvSpPr>
            <a:spLocks noGrp="1"/>
          </p:cNvSpPr>
          <p:nvPr>
            <p:ph type="pic" sz="quarter" idx="10" hasCustomPrompt="1"/>
          </p:nvPr>
        </p:nvSpPr>
        <p:spPr>
          <a:xfrm>
            <a:off x="427038" y="571500"/>
            <a:ext cx="8680450" cy="5734050"/>
          </a:xfrm>
          <a:prstGeom prst="rect">
            <a:avLst/>
          </a:prstGeom>
        </p:spPr>
        <p:txBody>
          <a:bodyPr/>
          <a:lstStyle>
            <a:lvl1pPr>
              <a:defRPr/>
            </a:lvl1pPr>
          </a:lstStyle>
          <a:p>
            <a:r>
              <a:rPr lang="fr-FR" dirty="0"/>
              <a:t>Click to add image</a:t>
            </a:r>
            <a:endParaRPr lang="en-US" dirty="0"/>
          </a:p>
        </p:txBody>
      </p:sp>
      <p:sp>
        <p:nvSpPr>
          <p:cNvPr id="10" name="Espace réservé du texte 9">
            <a:extLst>
              <a:ext uri="{FF2B5EF4-FFF2-40B4-BE49-F238E27FC236}">
                <a16:creationId xmlns:a16="http://schemas.microsoft.com/office/drawing/2014/main" id="{C362D5DB-01A7-4F16-92C7-0A276E1D0568}"/>
              </a:ext>
            </a:extLst>
          </p:cNvPr>
          <p:cNvSpPr>
            <a:spLocks noGrp="1"/>
          </p:cNvSpPr>
          <p:nvPr>
            <p:ph type="body" sz="quarter" idx="11" hasCustomPrompt="1"/>
          </p:nvPr>
        </p:nvSpPr>
        <p:spPr>
          <a:xfrm>
            <a:off x="8521699" y="1808163"/>
            <a:ext cx="3243171" cy="3241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lvl1pPr>
              <a:defRPr lang="en-US" sz="2000" dirty="0">
                <a:solidFill>
                  <a:schemeClr val="bg1"/>
                </a:solidFill>
                <a:latin typeface="+mj-lt"/>
                <a:cs typeface="Segoe UI Semibold" panose="020B0702040204020203" pitchFamily="34" charset="0"/>
              </a:defRPr>
            </a:lvl1pPr>
          </a:lstStyle>
          <a:p>
            <a:pPr lvl="0" defTabSz="519488">
              <a:lnSpc>
                <a:spcPct val="120000"/>
              </a:lnSpc>
            </a:pPr>
            <a:r>
              <a:rPr lang="en-US" dirty="0"/>
              <a:t>Click to edit Master title style</a:t>
            </a:r>
            <a:endParaRPr lang="fr-FR" dirty="0"/>
          </a:p>
        </p:txBody>
      </p:sp>
    </p:spTree>
    <p:extLst>
      <p:ext uri="{BB962C8B-B14F-4D97-AF65-F5344CB8AC3E}">
        <p14:creationId xmlns:p14="http://schemas.microsoft.com/office/powerpoint/2010/main" val="1875055754"/>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amp; box FullWidth">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CD9725D-EA1E-4B70-B6EC-DB2F0E4A815C}"/>
              </a:ext>
            </a:extLst>
          </p:cNvPr>
          <p:cNvSpPr>
            <a:spLocks noGrp="1"/>
          </p:cNvSpPr>
          <p:nvPr>
            <p:ph type="pic" sz="quarter" idx="10"/>
          </p:nvPr>
        </p:nvSpPr>
        <p:spPr>
          <a:xfrm>
            <a:off x="0" y="0"/>
            <a:ext cx="8948829" cy="6858000"/>
          </a:xfrm>
          <a:prstGeom prst="rect">
            <a:avLst/>
          </a:prstGeom>
        </p:spPr>
        <p:txBody>
          <a:bodyPr/>
          <a:lstStyle>
            <a:lvl1pPr>
              <a:defRPr/>
            </a:lvl1pPr>
          </a:lstStyle>
          <a:p>
            <a:r>
              <a:rPr lang="en-US"/>
              <a:t>Click icon to add picture</a:t>
            </a:r>
            <a:endParaRPr lang="en-US" dirty="0"/>
          </a:p>
        </p:txBody>
      </p:sp>
      <p:sp>
        <p:nvSpPr>
          <p:cNvPr id="10" name="Espace réservé du texte 9">
            <a:extLst>
              <a:ext uri="{FF2B5EF4-FFF2-40B4-BE49-F238E27FC236}">
                <a16:creationId xmlns:a16="http://schemas.microsoft.com/office/drawing/2014/main" id="{C362D5DB-01A7-4F16-92C7-0A276E1D0568}"/>
              </a:ext>
            </a:extLst>
          </p:cNvPr>
          <p:cNvSpPr>
            <a:spLocks noGrp="1"/>
          </p:cNvSpPr>
          <p:nvPr>
            <p:ph type="body" sz="quarter" idx="11" hasCustomPrompt="1"/>
          </p:nvPr>
        </p:nvSpPr>
        <p:spPr>
          <a:xfrm>
            <a:off x="8948829" y="1"/>
            <a:ext cx="3243171"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lvl1pPr>
              <a:defRPr lang="en-US" sz="2000" dirty="0">
                <a:solidFill>
                  <a:schemeClr val="bg1"/>
                </a:solidFill>
                <a:latin typeface="+mj-lt"/>
                <a:cs typeface="Segoe UI Semibold" panose="020B0702040204020203" pitchFamily="34" charset="0"/>
              </a:defRPr>
            </a:lvl1pPr>
          </a:lstStyle>
          <a:p>
            <a:pPr lvl="0" defTabSz="519488">
              <a:lnSpc>
                <a:spcPct val="120000"/>
              </a:lnSpc>
            </a:pPr>
            <a:r>
              <a:rPr lang="en-US" dirty="0"/>
              <a:t>Click to edit Master title style</a:t>
            </a:r>
            <a:endParaRPr lang="fr-FR" dirty="0"/>
          </a:p>
        </p:txBody>
      </p:sp>
      <p:pic>
        <p:nvPicPr>
          <p:cNvPr id="6" name="Graphic 22">
            <a:extLst>
              <a:ext uri="{FF2B5EF4-FFF2-40B4-BE49-F238E27FC236}">
                <a16:creationId xmlns:a16="http://schemas.microsoft.com/office/drawing/2014/main" id="{E58B5C9E-B015-4AC2-AB46-7A889B1EC4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3078650461"/>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V Slide">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3BF210B-C9AE-45D8-9822-202661E8CF7D}"/>
              </a:ext>
            </a:extLst>
          </p:cNvPr>
          <p:cNvSpPr/>
          <p:nvPr userDrawn="1"/>
        </p:nvSpPr>
        <p:spPr>
          <a:xfrm>
            <a:off x="4760536" y="0"/>
            <a:ext cx="7431463"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dirty="0" err="1"/>
          </a:p>
        </p:txBody>
      </p:sp>
      <p:sp>
        <p:nvSpPr>
          <p:cNvPr id="12" name="Espace réservé du texte 11">
            <a:extLst>
              <a:ext uri="{FF2B5EF4-FFF2-40B4-BE49-F238E27FC236}">
                <a16:creationId xmlns:a16="http://schemas.microsoft.com/office/drawing/2014/main" id="{AB8B3202-7FDD-4BFB-A1D6-B9EB95658BF2}"/>
              </a:ext>
            </a:extLst>
          </p:cNvPr>
          <p:cNvSpPr>
            <a:spLocks noGrp="1"/>
          </p:cNvSpPr>
          <p:nvPr>
            <p:ph type="body" sz="quarter" idx="11"/>
          </p:nvPr>
        </p:nvSpPr>
        <p:spPr>
          <a:xfrm>
            <a:off x="563563" y="658813"/>
            <a:ext cx="1036637" cy="1446212"/>
          </a:xfrm>
          <a:prstGeom prst="rect">
            <a:avLst/>
          </a:prstGeom>
          <a:solidFill>
            <a:schemeClr val="accent2"/>
          </a:solidFill>
        </p:spPr>
        <p:txBody>
          <a:bodyPr/>
          <a:lstStyle>
            <a:lvl1pPr>
              <a:defRPr>
                <a:solidFill>
                  <a:schemeClr val="accent2"/>
                </a:solidFill>
              </a:defRPr>
            </a:lvl1pPr>
          </a:lstStyle>
          <a:p>
            <a:pPr lvl="0"/>
            <a:r>
              <a:rPr lang="en-GB" noProof="0"/>
              <a:t>Edit Master text styles</a:t>
            </a:r>
          </a:p>
        </p:txBody>
      </p:sp>
      <p:sp>
        <p:nvSpPr>
          <p:cNvPr id="10" name="Espace réservé pour une image  9">
            <a:extLst>
              <a:ext uri="{FF2B5EF4-FFF2-40B4-BE49-F238E27FC236}">
                <a16:creationId xmlns:a16="http://schemas.microsoft.com/office/drawing/2014/main" id="{7B660C6C-94BB-4C4F-8BD7-78DC86A9A042}"/>
              </a:ext>
            </a:extLst>
          </p:cNvPr>
          <p:cNvSpPr>
            <a:spLocks noGrp="1"/>
          </p:cNvSpPr>
          <p:nvPr>
            <p:ph type="pic" sz="quarter" idx="10"/>
          </p:nvPr>
        </p:nvSpPr>
        <p:spPr>
          <a:xfrm>
            <a:off x="623888" y="712788"/>
            <a:ext cx="1096962" cy="1506537"/>
          </a:xfrm>
          <a:prstGeom prst="rect">
            <a:avLst/>
          </a:prstGeom>
          <a:effectLst>
            <a:outerShdw blurRad="127000" dist="292100" dir="5400000" sx="82000" sy="82000" algn="t" rotWithShape="0">
              <a:prstClr val="black">
                <a:alpha val="40000"/>
              </a:prstClr>
            </a:outerShdw>
          </a:effectLst>
        </p:spPr>
        <p:txBody>
          <a:bodyPr/>
          <a:lstStyle>
            <a:lvl1pPr>
              <a:defRPr/>
            </a:lvl1pPr>
          </a:lstStyle>
          <a:p>
            <a:r>
              <a:rPr lang="en-GB" noProof="0"/>
              <a:t>Click icon to add picture</a:t>
            </a:r>
          </a:p>
        </p:txBody>
      </p:sp>
      <p:cxnSp>
        <p:nvCxnSpPr>
          <p:cNvPr id="4" name="Connecteur droit 25">
            <a:extLst>
              <a:ext uri="{FF2B5EF4-FFF2-40B4-BE49-F238E27FC236}">
                <a16:creationId xmlns:a16="http://schemas.microsoft.com/office/drawing/2014/main" id="{9E1496CB-D8FA-4ACD-801C-EAF51068845F}"/>
              </a:ext>
            </a:extLst>
          </p:cNvPr>
          <p:cNvCxnSpPr>
            <a:cxnSpLocks/>
          </p:cNvCxnSpPr>
          <p:nvPr userDrawn="1"/>
        </p:nvCxnSpPr>
        <p:spPr>
          <a:xfrm>
            <a:off x="2084801" y="1538793"/>
            <a:ext cx="385349"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Text Placeholder 20">
            <a:extLst>
              <a:ext uri="{FF2B5EF4-FFF2-40B4-BE49-F238E27FC236}">
                <a16:creationId xmlns:a16="http://schemas.microsoft.com/office/drawing/2014/main" id="{2E94EC5A-C7D4-45A5-9121-6C36CD281CB4}"/>
              </a:ext>
            </a:extLst>
          </p:cNvPr>
          <p:cNvSpPr>
            <a:spLocks noGrp="1"/>
          </p:cNvSpPr>
          <p:nvPr>
            <p:ph type="body" sz="quarter" idx="17" hasCustomPrompt="1"/>
          </p:nvPr>
        </p:nvSpPr>
        <p:spPr>
          <a:xfrm>
            <a:off x="2084801" y="773881"/>
            <a:ext cx="2518949" cy="354625"/>
          </a:xfrm>
        </p:spPr>
        <p:txBody>
          <a:bodyPr/>
          <a:lstStyle>
            <a:lvl1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2050" b="1" kern="1200" dirty="0" smtClean="0">
                <a:solidFill>
                  <a:schemeClr val="tx2"/>
                </a:solidFill>
                <a:latin typeface="+mj-lt"/>
                <a:ea typeface="+mn-ea"/>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dirty="0"/>
              <a:t>Surname Name</a:t>
            </a:r>
          </a:p>
        </p:txBody>
      </p:sp>
      <p:sp>
        <p:nvSpPr>
          <p:cNvPr id="6" name="Text Placeholder 20">
            <a:extLst>
              <a:ext uri="{FF2B5EF4-FFF2-40B4-BE49-F238E27FC236}">
                <a16:creationId xmlns:a16="http://schemas.microsoft.com/office/drawing/2014/main" id="{4463C654-A8B9-4319-BAED-25C596A00AB6}"/>
              </a:ext>
            </a:extLst>
          </p:cNvPr>
          <p:cNvSpPr>
            <a:spLocks noGrp="1"/>
          </p:cNvSpPr>
          <p:nvPr>
            <p:ph type="body" sz="quarter" idx="18" hasCustomPrompt="1"/>
          </p:nvPr>
        </p:nvSpPr>
        <p:spPr>
          <a:xfrm>
            <a:off x="2084801" y="1078812"/>
            <a:ext cx="2518949" cy="309138"/>
          </a:xfrm>
        </p:spPr>
        <p:txBody>
          <a:bodyPr anchor="ctr" anchorCtr="0"/>
          <a:lstStyle>
            <a:lvl1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1400" b="0" kern="1200" dirty="0" smtClean="0">
                <a:solidFill>
                  <a:schemeClr val="bg2"/>
                </a:solidFill>
                <a:latin typeface="+mj-lt"/>
                <a:ea typeface="+mn-ea"/>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Title</a:t>
            </a:r>
          </a:p>
        </p:txBody>
      </p:sp>
      <p:sp>
        <p:nvSpPr>
          <p:cNvPr id="29" name="TextBox 12">
            <a:extLst>
              <a:ext uri="{FF2B5EF4-FFF2-40B4-BE49-F238E27FC236}">
                <a16:creationId xmlns:a16="http://schemas.microsoft.com/office/drawing/2014/main" id="{0FD67E22-99F3-4712-A3D6-7BE37163E479}"/>
              </a:ext>
            </a:extLst>
          </p:cNvPr>
          <p:cNvSpPr txBox="1"/>
          <p:nvPr userDrawn="1"/>
        </p:nvSpPr>
        <p:spPr>
          <a:xfrm>
            <a:off x="623888" y="4702088"/>
            <a:ext cx="1405661"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accent2"/>
                </a:solidFill>
                <a:latin typeface="+mj-lt"/>
              </a:rPr>
              <a:t>Industries</a:t>
            </a:r>
          </a:p>
        </p:txBody>
      </p:sp>
      <p:sp>
        <p:nvSpPr>
          <p:cNvPr id="30" name="TextBox 12">
            <a:extLst>
              <a:ext uri="{FF2B5EF4-FFF2-40B4-BE49-F238E27FC236}">
                <a16:creationId xmlns:a16="http://schemas.microsoft.com/office/drawing/2014/main" id="{EA8283F1-A873-4B62-AD0B-481D0E0A5A26}"/>
              </a:ext>
            </a:extLst>
          </p:cNvPr>
          <p:cNvSpPr txBox="1"/>
          <p:nvPr userDrawn="1"/>
        </p:nvSpPr>
        <p:spPr>
          <a:xfrm>
            <a:off x="623888" y="2861508"/>
            <a:ext cx="1925240"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accent2"/>
                </a:solidFill>
                <a:latin typeface="+mj-lt"/>
              </a:rPr>
              <a:t>Education / Certificates</a:t>
            </a:r>
          </a:p>
        </p:txBody>
      </p:sp>
      <p:sp>
        <p:nvSpPr>
          <p:cNvPr id="31" name="TextBox 12">
            <a:extLst>
              <a:ext uri="{FF2B5EF4-FFF2-40B4-BE49-F238E27FC236}">
                <a16:creationId xmlns:a16="http://schemas.microsoft.com/office/drawing/2014/main" id="{42FEA6FC-57BF-4DD4-96D5-E719E0AA304C}"/>
              </a:ext>
            </a:extLst>
          </p:cNvPr>
          <p:cNvSpPr txBox="1"/>
          <p:nvPr userDrawn="1"/>
        </p:nvSpPr>
        <p:spPr>
          <a:xfrm>
            <a:off x="2690045" y="4702088"/>
            <a:ext cx="1405661"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accent2"/>
                </a:solidFill>
                <a:latin typeface="+mj-lt"/>
              </a:rPr>
              <a:t>Languages</a:t>
            </a:r>
          </a:p>
        </p:txBody>
      </p:sp>
      <p:sp>
        <p:nvSpPr>
          <p:cNvPr id="32" name="Text Placeholder 20">
            <a:extLst>
              <a:ext uri="{FF2B5EF4-FFF2-40B4-BE49-F238E27FC236}">
                <a16:creationId xmlns:a16="http://schemas.microsoft.com/office/drawing/2014/main" id="{E62694EE-2775-4821-892A-C6D03DCFB2BA}"/>
              </a:ext>
            </a:extLst>
          </p:cNvPr>
          <p:cNvSpPr>
            <a:spLocks noGrp="1"/>
          </p:cNvSpPr>
          <p:nvPr>
            <p:ph type="body" sz="quarter" idx="14"/>
          </p:nvPr>
        </p:nvSpPr>
        <p:spPr>
          <a:xfrm>
            <a:off x="624284" y="3341418"/>
            <a:ext cx="3979466" cy="862834"/>
          </a:xfrm>
        </p:spPr>
        <p:txBody>
          <a:bodyPr/>
          <a:lstStyle>
            <a:lvl1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sp>
        <p:nvSpPr>
          <p:cNvPr id="33" name="Text Placeholder 20">
            <a:extLst>
              <a:ext uri="{FF2B5EF4-FFF2-40B4-BE49-F238E27FC236}">
                <a16:creationId xmlns:a16="http://schemas.microsoft.com/office/drawing/2014/main" id="{E7A7F482-CE0D-405F-9290-0D3C227562BC}"/>
              </a:ext>
            </a:extLst>
          </p:cNvPr>
          <p:cNvSpPr>
            <a:spLocks noGrp="1"/>
          </p:cNvSpPr>
          <p:nvPr>
            <p:ph type="body" sz="quarter" idx="15"/>
          </p:nvPr>
        </p:nvSpPr>
        <p:spPr>
          <a:xfrm>
            <a:off x="624284" y="5162163"/>
            <a:ext cx="1691533" cy="1159123"/>
          </a:xfrm>
        </p:spPr>
        <p:txBody>
          <a:bodyPr/>
          <a:lstStyle>
            <a:lvl1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sp>
        <p:nvSpPr>
          <p:cNvPr id="34" name="Text Placeholder 20">
            <a:extLst>
              <a:ext uri="{FF2B5EF4-FFF2-40B4-BE49-F238E27FC236}">
                <a16:creationId xmlns:a16="http://schemas.microsoft.com/office/drawing/2014/main" id="{7EED0951-6FF1-484B-8B71-7E7A4263262C}"/>
              </a:ext>
            </a:extLst>
          </p:cNvPr>
          <p:cNvSpPr>
            <a:spLocks noGrp="1"/>
          </p:cNvSpPr>
          <p:nvPr>
            <p:ph type="body" sz="quarter" idx="16"/>
          </p:nvPr>
        </p:nvSpPr>
        <p:spPr>
          <a:xfrm>
            <a:off x="2690044" y="5162163"/>
            <a:ext cx="1865779" cy="1159123"/>
          </a:xfrm>
        </p:spPr>
        <p:txBody>
          <a:bodyPr/>
          <a:lstStyle>
            <a:lvl1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pic>
        <p:nvPicPr>
          <p:cNvPr id="36" name="Graphic 22">
            <a:extLst>
              <a:ext uri="{FF2B5EF4-FFF2-40B4-BE49-F238E27FC236}">
                <a16:creationId xmlns:a16="http://schemas.microsoft.com/office/drawing/2014/main" id="{731658BC-D048-4322-A27A-774D1DE3FC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
        <p:nvSpPr>
          <p:cNvPr id="37" name="TextBox 12">
            <a:extLst>
              <a:ext uri="{FF2B5EF4-FFF2-40B4-BE49-F238E27FC236}">
                <a16:creationId xmlns:a16="http://schemas.microsoft.com/office/drawing/2014/main" id="{E841F9B0-277D-4BC5-9B0A-78550E2A4253}"/>
              </a:ext>
            </a:extLst>
          </p:cNvPr>
          <p:cNvSpPr txBox="1"/>
          <p:nvPr userDrawn="1"/>
        </p:nvSpPr>
        <p:spPr>
          <a:xfrm>
            <a:off x="5220654" y="715619"/>
            <a:ext cx="1925240"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tx2"/>
                </a:solidFill>
                <a:latin typeface="+mj-lt"/>
              </a:rPr>
              <a:t>Professional Focus</a:t>
            </a:r>
          </a:p>
        </p:txBody>
      </p:sp>
      <p:sp>
        <p:nvSpPr>
          <p:cNvPr id="38" name="TextBox 12">
            <a:extLst>
              <a:ext uri="{FF2B5EF4-FFF2-40B4-BE49-F238E27FC236}">
                <a16:creationId xmlns:a16="http://schemas.microsoft.com/office/drawing/2014/main" id="{71C4EA98-E57E-4655-A758-0925C98813E0}"/>
              </a:ext>
            </a:extLst>
          </p:cNvPr>
          <p:cNvSpPr txBox="1"/>
          <p:nvPr userDrawn="1"/>
        </p:nvSpPr>
        <p:spPr>
          <a:xfrm>
            <a:off x="8954353" y="715619"/>
            <a:ext cx="1925240"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tx2"/>
                </a:solidFill>
                <a:latin typeface="+mj-lt"/>
              </a:rPr>
              <a:t>Relevant Experience</a:t>
            </a:r>
          </a:p>
        </p:txBody>
      </p:sp>
      <p:sp>
        <p:nvSpPr>
          <p:cNvPr id="43" name="TextBox 12">
            <a:extLst>
              <a:ext uri="{FF2B5EF4-FFF2-40B4-BE49-F238E27FC236}">
                <a16:creationId xmlns:a16="http://schemas.microsoft.com/office/drawing/2014/main" id="{41B4B6B6-B505-479B-893F-5B218DA0B87E}"/>
              </a:ext>
            </a:extLst>
          </p:cNvPr>
          <p:cNvSpPr txBox="1"/>
          <p:nvPr userDrawn="1"/>
        </p:nvSpPr>
        <p:spPr>
          <a:xfrm>
            <a:off x="5220654" y="3866725"/>
            <a:ext cx="1925240"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tx2"/>
                </a:solidFill>
                <a:latin typeface="+mj-lt"/>
              </a:rPr>
              <a:t>Professional Background</a:t>
            </a:r>
          </a:p>
        </p:txBody>
      </p:sp>
      <p:sp>
        <p:nvSpPr>
          <p:cNvPr id="44" name="Text Placeholder 20">
            <a:extLst>
              <a:ext uri="{FF2B5EF4-FFF2-40B4-BE49-F238E27FC236}">
                <a16:creationId xmlns:a16="http://schemas.microsoft.com/office/drawing/2014/main" id="{67C1B427-A3B0-4BD9-85FD-12598864DEF5}"/>
              </a:ext>
            </a:extLst>
          </p:cNvPr>
          <p:cNvSpPr>
            <a:spLocks noGrp="1"/>
          </p:cNvSpPr>
          <p:nvPr>
            <p:ph type="body" sz="quarter" idx="20"/>
          </p:nvPr>
        </p:nvSpPr>
        <p:spPr>
          <a:xfrm>
            <a:off x="5220654" y="1197358"/>
            <a:ext cx="2929433" cy="2639146"/>
          </a:xfrm>
        </p:spPr>
        <p:txBody>
          <a:bodyPr/>
          <a:lstStyle>
            <a:lvl1pPr marL="128588" indent="-128588" algn="l" defTabSz="389616" rtl="0" eaLnBrk="1" latinLnBrk="0" hangingPunct="1">
              <a:lnSpc>
                <a:spcPct val="120000"/>
              </a:lnSpc>
              <a:spcAft>
                <a:spcPts val="450"/>
              </a:spcAft>
              <a:buClr>
                <a:schemeClr val="tx2"/>
              </a:buClr>
              <a:buSzPct val="10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sp>
        <p:nvSpPr>
          <p:cNvPr id="45" name="Text Placeholder 20">
            <a:extLst>
              <a:ext uri="{FF2B5EF4-FFF2-40B4-BE49-F238E27FC236}">
                <a16:creationId xmlns:a16="http://schemas.microsoft.com/office/drawing/2014/main" id="{3F9EC9EE-292D-4A28-BEE4-DFC6642AC1E0}"/>
              </a:ext>
            </a:extLst>
          </p:cNvPr>
          <p:cNvSpPr>
            <a:spLocks noGrp="1"/>
          </p:cNvSpPr>
          <p:nvPr>
            <p:ph type="body" sz="quarter" idx="21"/>
          </p:nvPr>
        </p:nvSpPr>
        <p:spPr>
          <a:xfrm>
            <a:off x="8975756" y="1197358"/>
            <a:ext cx="2592357" cy="5123928"/>
          </a:xfrm>
        </p:spPr>
        <p:txBody>
          <a:bodyPr/>
          <a:lstStyle>
            <a:lvl1pPr marL="128588" indent="-128588" algn="l" defTabSz="389616" rtl="0" eaLnBrk="1" latinLnBrk="0" hangingPunct="1">
              <a:lnSpc>
                <a:spcPct val="120000"/>
              </a:lnSpc>
              <a:spcAft>
                <a:spcPts val="450"/>
              </a:spcAft>
              <a:buClr>
                <a:schemeClr val="tx2"/>
              </a:buClr>
              <a:buSzPct val="10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sp>
        <p:nvSpPr>
          <p:cNvPr id="46" name="Text Placeholder 20">
            <a:extLst>
              <a:ext uri="{FF2B5EF4-FFF2-40B4-BE49-F238E27FC236}">
                <a16:creationId xmlns:a16="http://schemas.microsoft.com/office/drawing/2014/main" id="{576FFAA8-1AD9-49A4-BE50-1BC5C44A295A}"/>
              </a:ext>
            </a:extLst>
          </p:cNvPr>
          <p:cNvSpPr>
            <a:spLocks noGrp="1"/>
          </p:cNvSpPr>
          <p:nvPr>
            <p:ph type="body" sz="quarter" idx="22"/>
          </p:nvPr>
        </p:nvSpPr>
        <p:spPr>
          <a:xfrm>
            <a:off x="5220654" y="4225613"/>
            <a:ext cx="2929433" cy="2095673"/>
          </a:xfrm>
        </p:spPr>
        <p:txBody>
          <a:bodyPr/>
          <a:lstStyle>
            <a:lvl1pPr marL="128588" indent="-128588" algn="l" defTabSz="389616" rtl="0" eaLnBrk="1" latinLnBrk="0" hangingPunct="1">
              <a:lnSpc>
                <a:spcPct val="120000"/>
              </a:lnSpc>
              <a:spcAft>
                <a:spcPts val="450"/>
              </a:spcAft>
              <a:buClr>
                <a:schemeClr val="tx2"/>
              </a:buClr>
              <a:buSzPct val="10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cxnSp>
        <p:nvCxnSpPr>
          <p:cNvPr id="22" name="Connecteur droit 26">
            <a:extLst>
              <a:ext uri="{FF2B5EF4-FFF2-40B4-BE49-F238E27FC236}">
                <a16:creationId xmlns:a16="http://schemas.microsoft.com/office/drawing/2014/main" id="{AAED30FA-CD69-4FEA-9FF9-8251782C5446}"/>
              </a:ext>
            </a:extLst>
          </p:cNvPr>
          <p:cNvCxnSpPr/>
          <p:nvPr userDrawn="1"/>
        </p:nvCxnSpPr>
        <p:spPr>
          <a:xfrm>
            <a:off x="8475556" y="0"/>
            <a:ext cx="0" cy="6858000"/>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 Placeholder 20">
            <a:extLst>
              <a:ext uri="{FF2B5EF4-FFF2-40B4-BE49-F238E27FC236}">
                <a16:creationId xmlns:a16="http://schemas.microsoft.com/office/drawing/2014/main" id="{7DB22878-4C54-4650-A3AC-0DE0B00D310C}"/>
              </a:ext>
            </a:extLst>
          </p:cNvPr>
          <p:cNvSpPr>
            <a:spLocks noGrp="1"/>
          </p:cNvSpPr>
          <p:nvPr>
            <p:ph type="body" sz="quarter" idx="23" hasCustomPrompt="1"/>
          </p:nvPr>
        </p:nvSpPr>
        <p:spPr>
          <a:xfrm>
            <a:off x="2084801" y="1634894"/>
            <a:ext cx="2518949" cy="862834"/>
          </a:xfrm>
        </p:spPr>
        <p:txBody>
          <a:bodyPr/>
          <a:lstStyle>
            <a:lvl1pPr marL="0" marR="0" indent="0" algn="l" defTabSz="457200" rtl="0" eaLnBrk="1" fontAlgn="auto" latinLnBrk="0" hangingPunct="1">
              <a:lnSpc>
                <a:spcPct val="120000"/>
              </a:lnSpc>
              <a:spcBef>
                <a:spcPts val="0"/>
              </a:spcBef>
              <a:spcAft>
                <a:spcPts val="0"/>
              </a:spcAft>
              <a:buClr>
                <a:srgbClr val="FFFFFF"/>
              </a:buClr>
              <a:buSzPct val="25000"/>
              <a:buFont typeface="Verdana" pitchFamily="34" charset="0"/>
              <a:buNone/>
              <a:tabLst/>
              <a:defRPr kumimoji="0" lang="en-US" altLang="zh-MO" sz="1000" b="0" i="0" u="none" strike="noStrike" kern="1200" cap="none" spc="0" normalizeH="0" baseline="0" noProof="0">
                <a:ln>
                  <a:noFill/>
                </a:ln>
                <a:solidFill>
                  <a:srgbClr val="000000"/>
                </a:solidFill>
                <a:effectLst/>
                <a:uLnTx/>
                <a:uFillTx/>
                <a:latin typeface="Calibri"/>
                <a:ea typeface="新細明體" panose="02020500000000000000" pitchFamily="18" charset="-12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marL="0" marR="0" lvl="0" indent="0" algn="l" defTabSz="457200" rtl="0" eaLnBrk="1" fontAlgn="auto" latinLnBrk="0" hangingPunct="1">
              <a:lnSpc>
                <a:spcPct val="120000"/>
              </a:lnSpc>
              <a:spcBef>
                <a:spcPts val="0"/>
              </a:spcBef>
              <a:spcAft>
                <a:spcPts val="0"/>
              </a:spcAft>
              <a:buClr>
                <a:srgbClr val="FFFFFF"/>
              </a:buClr>
              <a:buSzPct val="25000"/>
              <a:buFont typeface="Verdana" pitchFamily="34" charset="0"/>
              <a:buNone/>
              <a:tabLst/>
              <a:defRPr/>
            </a:pPr>
            <a:r>
              <a:rPr kumimoji="0" lang="en-GB" altLang="zh-MO" sz="1000" b="0" i="0" u="none" strike="noStrike" kern="1200" cap="none" spc="0" normalizeH="0" baseline="0" noProof="0">
                <a:ln>
                  <a:noFill/>
                </a:ln>
                <a:solidFill>
                  <a:srgbClr val="000000"/>
                </a:solidFill>
                <a:effectLst/>
                <a:uLnTx/>
                <a:uFillTx/>
                <a:latin typeface="Calibri"/>
                <a:ea typeface="新細明體" panose="02020500000000000000" pitchFamily="18" charset="-120"/>
                <a:cs typeface="+mn-cs"/>
              </a:rPr>
              <a:t>BearingPoint Address</a:t>
            </a:r>
          </a:p>
        </p:txBody>
      </p:sp>
    </p:spTree>
    <p:extLst>
      <p:ext uri="{BB962C8B-B14F-4D97-AF65-F5344CB8AC3E}">
        <p14:creationId xmlns:p14="http://schemas.microsoft.com/office/powerpoint/2010/main" val="1873534274"/>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85569-B1A0-40C6-899D-1FC3C7FC5EBC}"/>
              </a:ext>
            </a:extLst>
          </p:cNvPr>
          <p:cNvSpPr/>
          <p:nvPr userDrawn="1"/>
        </p:nvSpPr>
        <p:spPr>
          <a:xfrm>
            <a:off x="8667750" y="0"/>
            <a:ext cx="352425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11" name="Espace réservé du texte 5">
            <a:extLst>
              <a:ext uri="{FF2B5EF4-FFF2-40B4-BE49-F238E27FC236}">
                <a16:creationId xmlns:a16="http://schemas.microsoft.com/office/drawing/2014/main" id="{921B6F65-DC7E-4564-B0B1-327BED38BC10}"/>
              </a:ext>
            </a:extLst>
          </p:cNvPr>
          <p:cNvSpPr>
            <a:spLocks noGrp="1"/>
          </p:cNvSpPr>
          <p:nvPr>
            <p:ph type="body" sz="quarter" idx="17" hasCustomPrompt="1"/>
          </p:nvPr>
        </p:nvSpPr>
        <p:spPr>
          <a:xfrm>
            <a:off x="623889" y="1641475"/>
            <a:ext cx="4574855" cy="4215642"/>
          </a:xfrm>
          <a:prstGeom prst="rect">
            <a:avLst/>
          </a:prstGeom>
        </p:spPr>
        <p:txBody>
          <a:bodyPr vert="horz" lIns="0" tIns="0" rIns="0" bIns="0" rtlCol="0">
            <a:noAutofit/>
          </a:bodyPr>
          <a:lstStyle>
            <a:lvl1pPr>
              <a:defRPr lang="fr-FR" noProof="0" dirty="0">
                <a:solidFill>
                  <a:schemeClr val="tx1"/>
                </a:solidFill>
              </a:defRPr>
            </a:lvl1pPr>
            <a:lvl2pPr>
              <a:defRPr lang="fr-FR" noProof="0" dirty="0">
                <a:solidFill>
                  <a:schemeClr val="tx1"/>
                </a:solidFill>
              </a:defRPr>
            </a:lvl2pPr>
            <a:lvl3pPr>
              <a:defRPr lang="fr-FR" noProof="0" dirty="0" smtClean="0">
                <a:solidFill>
                  <a:schemeClr val="tx1"/>
                </a:solidFill>
              </a:defRPr>
            </a:lvl3pPr>
            <a:lvl4pPr>
              <a:defRPr lang="en-US" noProof="0" dirty="0">
                <a:solidFill>
                  <a:schemeClr val="tx1"/>
                </a:solidFill>
              </a:defRPr>
            </a:lvl4pPr>
          </a:lstStyle>
          <a:p>
            <a:pPr lvl="0"/>
            <a:r>
              <a:rPr kumimoji="0" lang="en-US"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Click to edit Master title </a:t>
            </a:r>
            <a:r>
              <a:rPr kumimoji="0" lang="en-US" sz="1200" b="0" i="0" u="none" strike="noStrike" kern="1200" cap="none" spc="0" normalizeH="0" baseline="0" noProof="0" dirty="0" err="1">
                <a:ln>
                  <a:noFill/>
                </a:ln>
                <a:solidFill>
                  <a:srgbClr val="000000"/>
                </a:solidFill>
                <a:effectLst/>
                <a:uLnTx/>
                <a:uFillTx/>
                <a:latin typeface="Calibri"/>
                <a:ea typeface="+mn-ea"/>
                <a:cs typeface="Segoe UI" panose="020B0502040204020203" pitchFamily="34" charset="0"/>
              </a:rPr>
              <a:t>styl</a:t>
            </a:r>
            <a:r>
              <a:rPr kumimoji="0" lang="fr-FR"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e</a:t>
            </a:r>
          </a:p>
          <a:p>
            <a:pPr lvl="1"/>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Second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2"/>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Third</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3">
              <a:lnSpc>
                <a:spcPct val="130000"/>
              </a:lnSpc>
            </a:pP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Fourth</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en-US"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13" name="Espace réservé du texte 2">
            <a:extLst>
              <a:ext uri="{FF2B5EF4-FFF2-40B4-BE49-F238E27FC236}">
                <a16:creationId xmlns:a16="http://schemas.microsoft.com/office/drawing/2014/main" id="{97DDF472-E24C-4F1C-A0D3-A1A5647EE78F}"/>
              </a:ext>
            </a:extLst>
          </p:cNvPr>
          <p:cNvSpPr>
            <a:spLocks noGrp="1"/>
          </p:cNvSpPr>
          <p:nvPr>
            <p:ph type="body" sz="quarter" idx="18" hasCustomPrompt="1"/>
          </p:nvPr>
        </p:nvSpPr>
        <p:spPr>
          <a:xfrm>
            <a:off x="623888" y="917325"/>
            <a:ext cx="10863262"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pic>
        <p:nvPicPr>
          <p:cNvPr id="12" name="Graphic 22">
            <a:extLst>
              <a:ext uri="{FF2B5EF4-FFF2-40B4-BE49-F238E27FC236}">
                <a16:creationId xmlns:a16="http://schemas.microsoft.com/office/drawing/2014/main" id="{7ABCD871-88F8-4F4D-AF5B-FC4472490A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pic>
        <p:nvPicPr>
          <p:cNvPr id="28" name="Image 9">
            <a:extLst>
              <a:ext uri="{FF2B5EF4-FFF2-40B4-BE49-F238E27FC236}">
                <a16:creationId xmlns:a16="http://schemas.microsoft.com/office/drawing/2014/main" id="{4E4B90D4-8E8A-4EA4-8F60-DCC3391CF43E}"/>
              </a:ext>
            </a:extLst>
          </p:cNvPr>
          <p:cNvPicPr>
            <a:picLocks noChangeAspect="1"/>
          </p:cNvPicPr>
          <p:nvPr userDrawn="1"/>
        </p:nvPicPr>
        <p:blipFill>
          <a:blip r:embed="rId4"/>
          <a:stretch>
            <a:fillRect/>
          </a:stretch>
        </p:blipFill>
        <p:spPr>
          <a:xfrm>
            <a:off x="5533534" y="1971480"/>
            <a:ext cx="6278252" cy="3687064"/>
          </a:xfrm>
          <a:prstGeom prst="rect">
            <a:avLst/>
          </a:prstGeom>
        </p:spPr>
      </p:pic>
      <p:sp>
        <p:nvSpPr>
          <p:cNvPr id="29" name="Espace réservé pour une image  2">
            <a:extLst>
              <a:ext uri="{FF2B5EF4-FFF2-40B4-BE49-F238E27FC236}">
                <a16:creationId xmlns:a16="http://schemas.microsoft.com/office/drawing/2014/main" id="{4589F180-D102-42EB-B282-FCC03EB535F5}"/>
              </a:ext>
            </a:extLst>
          </p:cNvPr>
          <p:cNvSpPr>
            <a:spLocks noGrp="1"/>
          </p:cNvSpPr>
          <p:nvPr>
            <p:ph type="pic" sz="quarter" idx="11"/>
          </p:nvPr>
        </p:nvSpPr>
        <p:spPr>
          <a:xfrm>
            <a:off x="6307931" y="2231230"/>
            <a:ext cx="4731544" cy="2959895"/>
          </a:xfrm>
          <a:prstGeom prst="rect">
            <a:avLst/>
          </a:prstGeom>
        </p:spPr>
        <p:txBody>
          <a:bodyPr/>
          <a:lstStyle>
            <a:lvl1pPr>
              <a:defRPr/>
            </a:lvl1pPr>
          </a:lstStyle>
          <a:p>
            <a:r>
              <a:rPr lang="en-US"/>
              <a:t>Click icon to add picture</a:t>
            </a:r>
            <a:endParaRPr lang="en-US" dirty="0"/>
          </a:p>
        </p:txBody>
      </p:sp>
    </p:spTree>
    <p:extLst>
      <p:ext uri="{BB962C8B-B14F-4D97-AF65-F5344CB8AC3E}">
        <p14:creationId xmlns:p14="http://schemas.microsoft.com/office/powerpoint/2010/main" val="3583604479"/>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85569-B1A0-40C6-899D-1FC3C7FC5EBC}"/>
              </a:ext>
            </a:extLst>
          </p:cNvPr>
          <p:cNvSpPr/>
          <p:nvPr userDrawn="1"/>
        </p:nvSpPr>
        <p:spPr>
          <a:xfrm>
            <a:off x="8667750" y="0"/>
            <a:ext cx="352425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13" name="Espace réservé du texte 5">
            <a:extLst>
              <a:ext uri="{FF2B5EF4-FFF2-40B4-BE49-F238E27FC236}">
                <a16:creationId xmlns:a16="http://schemas.microsoft.com/office/drawing/2014/main" id="{97555282-95F1-4C07-954C-4168E28D8C04}"/>
              </a:ext>
            </a:extLst>
          </p:cNvPr>
          <p:cNvSpPr>
            <a:spLocks noGrp="1"/>
          </p:cNvSpPr>
          <p:nvPr>
            <p:ph type="body" sz="quarter" idx="17" hasCustomPrompt="1"/>
          </p:nvPr>
        </p:nvSpPr>
        <p:spPr>
          <a:xfrm>
            <a:off x="623889" y="1641475"/>
            <a:ext cx="4574855" cy="4215642"/>
          </a:xfrm>
          <a:prstGeom prst="rect">
            <a:avLst/>
          </a:prstGeom>
        </p:spPr>
        <p:txBody>
          <a:bodyPr vert="horz" lIns="0" tIns="0" rIns="0" bIns="0" rtlCol="0">
            <a:noAutofit/>
          </a:bodyPr>
          <a:lstStyle>
            <a:lvl1pPr>
              <a:defRPr lang="fr-FR" noProof="0" dirty="0">
                <a:solidFill>
                  <a:schemeClr val="tx1"/>
                </a:solidFill>
              </a:defRPr>
            </a:lvl1pPr>
            <a:lvl2pPr>
              <a:defRPr lang="fr-FR" noProof="0" dirty="0">
                <a:solidFill>
                  <a:schemeClr val="tx1"/>
                </a:solidFill>
              </a:defRPr>
            </a:lvl2pPr>
            <a:lvl3pPr>
              <a:defRPr lang="fr-FR" noProof="0" dirty="0" smtClean="0">
                <a:solidFill>
                  <a:schemeClr val="tx1"/>
                </a:solidFill>
              </a:defRPr>
            </a:lvl3pPr>
            <a:lvl4pPr>
              <a:defRPr lang="en-US" noProof="0" dirty="0">
                <a:solidFill>
                  <a:schemeClr val="tx1"/>
                </a:solidFill>
              </a:defRPr>
            </a:lvl4pPr>
          </a:lstStyle>
          <a:p>
            <a:pPr lvl="0"/>
            <a:r>
              <a:rPr kumimoji="0" lang="en-US"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Click to edit Master title </a:t>
            </a:r>
            <a:r>
              <a:rPr kumimoji="0" lang="en-US" sz="1200" b="0" i="0" u="none" strike="noStrike" kern="1200" cap="none" spc="0" normalizeH="0" baseline="0" noProof="0" dirty="0" err="1">
                <a:ln>
                  <a:noFill/>
                </a:ln>
                <a:solidFill>
                  <a:srgbClr val="000000"/>
                </a:solidFill>
                <a:effectLst/>
                <a:uLnTx/>
                <a:uFillTx/>
                <a:latin typeface="Calibri"/>
                <a:ea typeface="+mn-ea"/>
                <a:cs typeface="Segoe UI" panose="020B0502040204020203" pitchFamily="34" charset="0"/>
              </a:rPr>
              <a:t>styl</a:t>
            </a:r>
            <a:r>
              <a:rPr kumimoji="0" lang="fr-FR"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e</a:t>
            </a:r>
          </a:p>
          <a:p>
            <a:pPr lvl="1"/>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Second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2"/>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Third</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3">
              <a:lnSpc>
                <a:spcPct val="130000"/>
              </a:lnSpc>
            </a:pP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Fourth</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en-US"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14" name="Espace réservé du texte 2">
            <a:extLst>
              <a:ext uri="{FF2B5EF4-FFF2-40B4-BE49-F238E27FC236}">
                <a16:creationId xmlns:a16="http://schemas.microsoft.com/office/drawing/2014/main" id="{001DBB0E-39EE-41B6-B341-E9B509DE231C}"/>
              </a:ext>
            </a:extLst>
          </p:cNvPr>
          <p:cNvSpPr>
            <a:spLocks noGrp="1"/>
          </p:cNvSpPr>
          <p:nvPr>
            <p:ph type="body" sz="quarter" idx="18" hasCustomPrompt="1"/>
          </p:nvPr>
        </p:nvSpPr>
        <p:spPr>
          <a:xfrm>
            <a:off x="623888" y="917325"/>
            <a:ext cx="10863262"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pic>
        <p:nvPicPr>
          <p:cNvPr id="10" name="Graphic 22">
            <a:extLst>
              <a:ext uri="{FF2B5EF4-FFF2-40B4-BE49-F238E27FC236}">
                <a16:creationId xmlns:a16="http://schemas.microsoft.com/office/drawing/2014/main" id="{A0017530-C44F-43F2-AE0E-E6763B0578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pic>
        <p:nvPicPr>
          <p:cNvPr id="20" name="Image 10">
            <a:extLst>
              <a:ext uri="{FF2B5EF4-FFF2-40B4-BE49-F238E27FC236}">
                <a16:creationId xmlns:a16="http://schemas.microsoft.com/office/drawing/2014/main" id="{F357BF8C-457A-4EA8-A1A9-4F132C632F58}"/>
              </a:ext>
            </a:extLst>
          </p:cNvPr>
          <p:cNvPicPr>
            <a:picLocks noChangeAspect="1"/>
          </p:cNvPicPr>
          <p:nvPr userDrawn="1"/>
        </p:nvPicPr>
        <p:blipFill>
          <a:blip r:embed="rId4"/>
          <a:stretch>
            <a:fillRect/>
          </a:stretch>
        </p:blipFill>
        <p:spPr>
          <a:xfrm>
            <a:off x="7020220" y="1468131"/>
            <a:ext cx="3304880" cy="4633312"/>
          </a:xfrm>
          <a:prstGeom prst="rect">
            <a:avLst/>
          </a:prstGeom>
        </p:spPr>
      </p:pic>
      <p:sp>
        <p:nvSpPr>
          <p:cNvPr id="21" name="Espace réservé pour une image  2">
            <a:extLst>
              <a:ext uri="{FF2B5EF4-FFF2-40B4-BE49-F238E27FC236}">
                <a16:creationId xmlns:a16="http://schemas.microsoft.com/office/drawing/2014/main" id="{99685A86-1D3B-41FD-B36F-85CC9192D918}"/>
              </a:ext>
            </a:extLst>
          </p:cNvPr>
          <p:cNvSpPr>
            <a:spLocks noGrp="1"/>
          </p:cNvSpPr>
          <p:nvPr>
            <p:ph type="pic" sz="quarter" idx="11"/>
          </p:nvPr>
        </p:nvSpPr>
        <p:spPr>
          <a:xfrm>
            <a:off x="7283450" y="1928814"/>
            <a:ext cx="2774156" cy="3705224"/>
          </a:xfrm>
          <a:prstGeom prst="rect">
            <a:avLst/>
          </a:prstGeom>
        </p:spPr>
        <p:txBody>
          <a:bodyPr/>
          <a:lstStyle>
            <a:lvl1pPr>
              <a:defRPr/>
            </a:lvl1pPr>
          </a:lstStyle>
          <a:p>
            <a:r>
              <a:rPr lang="en-US"/>
              <a:t>Click icon to add picture</a:t>
            </a:r>
            <a:endParaRPr lang="en-US" dirty="0"/>
          </a:p>
        </p:txBody>
      </p:sp>
    </p:spTree>
    <p:extLst>
      <p:ext uri="{BB962C8B-B14F-4D97-AF65-F5344CB8AC3E}">
        <p14:creationId xmlns:p14="http://schemas.microsoft.com/office/powerpoint/2010/main" val="1139037960"/>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rtphone Mocku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85569-B1A0-40C6-899D-1FC3C7FC5EBC}"/>
              </a:ext>
            </a:extLst>
          </p:cNvPr>
          <p:cNvSpPr/>
          <p:nvPr userDrawn="1"/>
        </p:nvSpPr>
        <p:spPr>
          <a:xfrm>
            <a:off x="8667750" y="0"/>
            <a:ext cx="352425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13" name="Espace réservé du texte 2">
            <a:extLst>
              <a:ext uri="{FF2B5EF4-FFF2-40B4-BE49-F238E27FC236}">
                <a16:creationId xmlns:a16="http://schemas.microsoft.com/office/drawing/2014/main" id="{65CA6B81-4DD4-4D81-91C7-76E9370AF577}"/>
              </a:ext>
            </a:extLst>
          </p:cNvPr>
          <p:cNvSpPr>
            <a:spLocks noGrp="1"/>
          </p:cNvSpPr>
          <p:nvPr>
            <p:ph type="body" sz="quarter" idx="18" hasCustomPrompt="1"/>
          </p:nvPr>
        </p:nvSpPr>
        <p:spPr>
          <a:xfrm>
            <a:off x="623888" y="917325"/>
            <a:ext cx="10863262"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pic>
        <p:nvPicPr>
          <p:cNvPr id="12" name="Graphic 22">
            <a:extLst>
              <a:ext uri="{FF2B5EF4-FFF2-40B4-BE49-F238E27FC236}">
                <a16:creationId xmlns:a16="http://schemas.microsoft.com/office/drawing/2014/main" id="{CF12F35B-4DF9-4EEA-ACB9-42F19C1068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pic>
        <p:nvPicPr>
          <p:cNvPr id="31" name="Image 9">
            <a:extLst>
              <a:ext uri="{FF2B5EF4-FFF2-40B4-BE49-F238E27FC236}">
                <a16:creationId xmlns:a16="http://schemas.microsoft.com/office/drawing/2014/main" id="{4B7A52C0-350D-45D2-8DA6-237153D56352}"/>
              </a:ext>
            </a:extLst>
          </p:cNvPr>
          <p:cNvPicPr>
            <a:picLocks noChangeAspect="1"/>
          </p:cNvPicPr>
          <p:nvPr userDrawn="1"/>
        </p:nvPicPr>
        <p:blipFill>
          <a:blip r:embed="rId4"/>
          <a:stretch>
            <a:fillRect/>
          </a:stretch>
        </p:blipFill>
        <p:spPr>
          <a:xfrm>
            <a:off x="7455463" y="1560206"/>
            <a:ext cx="2434394" cy="4459594"/>
          </a:xfrm>
          <a:prstGeom prst="rect">
            <a:avLst/>
          </a:prstGeom>
        </p:spPr>
      </p:pic>
      <p:sp>
        <p:nvSpPr>
          <p:cNvPr id="32" name="Espace réservé pour une image  2">
            <a:extLst>
              <a:ext uri="{FF2B5EF4-FFF2-40B4-BE49-F238E27FC236}">
                <a16:creationId xmlns:a16="http://schemas.microsoft.com/office/drawing/2014/main" id="{2AD37720-83A9-48DD-9A80-31E2F9712216}"/>
              </a:ext>
            </a:extLst>
          </p:cNvPr>
          <p:cNvSpPr>
            <a:spLocks noGrp="1"/>
          </p:cNvSpPr>
          <p:nvPr>
            <p:ph type="pic" sz="quarter" idx="11"/>
          </p:nvPr>
        </p:nvSpPr>
        <p:spPr>
          <a:xfrm>
            <a:off x="7739063" y="2147887"/>
            <a:ext cx="1862930" cy="3290887"/>
          </a:xfrm>
          <a:prstGeom prst="rect">
            <a:avLst/>
          </a:prstGeom>
        </p:spPr>
        <p:txBody>
          <a:bodyPr/>
          <a:lstStyle>
            <a:lvl1pPr>
              <a:defRPr/>
            </a:lvl1pPr>
          </a:lstStyle>
          <a:p>
            <a:r>
              <a:rPr lang="en-US"/>
              <a:t>Click icon to add picture</a:t>
            </a:r>
            <a:endParaRPr lang="en-US" dirty="0"/>
          </a:p>
        </p:txBody>
      </p:sp>
      <p:sp>
        <p:nvSpPr>
          <p:cNvPr id="10" name="Espace réservé du texte 5">
            <a:extLst>
              <a:ext uri="{FF2B5EF4-FFF2-40B4-BE49-F238E27FC236}">
                <a16:creationId xmlns:a16="http://schemas.microsoft.com/office/drawing/2014/main" id="{03C65A44-B5D9-4B61-8951-86F1E2CAD331}"/>
              </a:ext>
            </a:extLst>
          </p:cNvPr>
          <p:cNvSpPr>
            <a:spLocks noGrp="1"/>
          </p:cNvSpPr>
          <p:nvPr>
            <p:ph type="body" sz="quarter" idx="17" hasCustomPrompt="1"/>
          </p:nvPr>
        </p:nvSpPr>
        <p:spPr>
          <a:xfrm>
            <a:off x="623889" y="1641475"/>
            <a:ext cx="4574855" cy="4215642"/>
          </a:xfrm>
          <a:prstGeom prst="rect">
            <a:avLst/>
          </a:prstGeom>
        </p:spPr>
        <p:txBody>
          <a:bodyPr vert="horz" lIns="0" tIns="0" rIns="0" bIns="0" rtlCol="0">
            <a:noAutofit/>
          </a:bodyPr>
          <a:lstStyle>
            <a:lvl1pPr>
              <a:defRPr lang="fr-FR" noProof="0" dirty="0">
                <a:solidFill>
                  <a:schemeClr val="tx1"/>
                </a:solidFill>
              </a:defRPr>
            </a:lvl1pPr>
            <a:lvl2pPr>
              <a:defRPr lang="fr-FR" noProof="0" dirty="0">
                <a:solidFill>
                  <a:schemeClr val="tx1"/>
                </a:solidFill>
              </a:defRPr>
            </a:lvl2pPr>
            <a:lvl3pPr>
              <a:defRPr lang="fr-FR" noProof="0" dirty="0" smtClean="0">
                <a:solidFill>
                  <a:schemeClr val="tx1"/>
                </a:solidFill>
              </a:defRPr>
            </a:lvl3pPr>
            <a:lvl4pPr>
              <a:defRPr lang="en-US" noProof="0" dirty="0">
                <a:solidFill>
                  <a:schemeClr val="tx1"/>
                </a:solidFill>
              </a:defRPr>
            </a:lvl4pPr>
          </a:lstStyle>
          <a:p>
            <a:pPr lvl="0"/>
            <a:r>
              <a:rPr kumimoji="0" lang="en-US"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Click to edit Master title </a:t>
            </a:r>
            <a:r>
              <a:rPr kumimoji="0" lang="en-US" sz="1200" b="0" i="0" u="none" strike="noStrike" kern="1200" cap="none" spc="0" normalizeH="0" baseline="0" noProof="0" dirty="0" err="1">
                <a:ln>
                  <a:noFill/>
                </a:ln>
                <a:solidFill>
                  <a:srgbClr val="000000"/>
                </a:solidFill>
                <a:effectLst/>
                <a:uLnTx/>
                <a:uFillTx/>
                <a:latin typeface="Calibri"/>
                <a:ea typeface="+mn-ea"/>
                <a:cs typeface="Segoe UI" panose="020B0502040204020203" pitchFamily="34" charset="0"/>
              </a:rPr>
              <a:t>styl</a:t>
            </a:r>
            <a:r>
              <a:rPr kumimoji="0" lang="fr-FR"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e</a:t>
            </a:r>
          </a:p>
          <a:p>
            <a:pPr lvl="1"/>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Second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2"/>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Third</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3">
              <a:lnSpc>
                <a:spcPct val="130000"/>
              </a:lnSpc>
            </a:pP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Fourth</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en-US"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Tree>
    <p:extLst>
      <p:ext uri="{BB962C8B-B14F-4D97-AF65-F5344CB8AC3E}">
        <p14:creationId xmlns:p14="http://schemas.microsoft.com/office/powerpoint/2010/main" val="3518182619"/>
      </p:ext>
    </p:extLst>
  </p:cSld>
  <p:clrMapOvr>
    <a:masterClrMapping/>
  </p:clrMapOvr>
  <p:extLst>
    <p:ext uri="{DCECCB84-F9BA-43D5-87BE-67443E8EF086}">
      <p15:sldGuideLst xmlns:p15="http://schemas.microsoft.com/office/powerpoint/2012/main">
        <p15:guide id="1" orient="horz" pos="1026">
          <p15:clr>
            <a:srgbClr val="FBAE40"/>
          </p15:clr>
        </p15:guide>
        <p15:guide id="2"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11" name="Espace réservé pour une image  2">
            <a:extLst>
              <a:ext uri="{FF2B5EF4-FFF2-40B4-BE49-F238E27FC236}">
                <a16:creationId xmlns:a16="http://schemas.microsoft.com/office/drawing/2014/main" id="{A829859B-BEDB-4EE6-8FBB-7FAA00ACD28D}"/>
              </a:ext>
            </a:extLst>
          </p:cNvPr>
          <p:cNvSpPr>
            <a:spLocks noGrp="1"/>
          </p:cNvSpPr>
          <p:nvPr>
            <p:ph type="pic" sz="quarter" idx="12"/>
          </p:nvPr>
        </p:nvSpPr>
        <p:spPr>
          <a:xfrm>
            <a:off x="6306532" y="1628775"/>
            <a:ext cx="5261580" cy="4486275"/>
          </a:xfrm>
          <a:prstGeom prst="rect">
            <a:avLst/>
          </a:prstGeom>
        </p:spPr>
        <p:txBody>
          <a:bodyPr/>
          <a:lstStyle/>
          <a:p>
            <a:r>
              <a:rPr lang="en-US"/>
              <a:t>Click icon to add picture</a:t>
            </a:r>
          </a:p>
        </p:txBody>
      </p:sp>
      <p:sp>
        <p:nvSpPr>
          <p:cNvPr id="3" name="Espace réservé pour une image  2">
            <a:extLst>
              <a:ext uri="{FF2B5EF4-FFF2-40B4-BE49-F238E27FC236}">
                <a16:creationId xmlns:a16="http://schemas.microsoft.com/office/drawing/2014/main" id="{9B895159-EF8E-483A-B23D-9F4D082BD5CD}"/>
              </a:ext>
            </a:extLst>
          </p:cNvPr>
          <p:cNvSpPr>
            <a:spLocks noGrp="1"/>
          </p:cNvSpPr>
          <p:nvPr>
            <p:ph type="pic" sz="quarter" idx="11"/>
          </p:nvPr>
        </p:nvSpPr>
        <p:spPr>
          <a:xfrm>
            <a:off x="623888" y="1628775"/>
            <a:ext cx="5261580" cy="4486275"/>
          </a:xfrm>
          <a:prstGeom prst="rect">
            <a:avLst/>
          </a:prstGeom>
        </p:spPr>
        <p:txBody>
          <a:bodyPr/>
          <a:lstStyle/>
          <a:p>
            <a:r>
              <a:rPr lang="en-US"/>
              <a:t>Click icon to add picture</a:t>
            </a:r>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hasCustomPrompt="1"/>
          </p:nvPr>
        </p:nvSpPr>
        <p:spPr>
          <a:xfrm>
            <a:off x="623888" y="517101"/>
            <a:ext cx="10944225" cy="369334"/>
          </a:xfrm>
          <a:prstGeom prst="rect">
            <a:avLst/>
          </a:prstGeom>
        </p:spPr>
        <p:txBody>
          <a:bodyPr vert="horz" lIns="0" tIns="0" rIns="0" bIns="0" rtlCol="0" anchor="b" anchorCtr="0">
            <a:normAutofit/>
          </a:bodyPr>
          <a:lstStyle/>
          <a:p>
            <a:r>
              <a:rPr lang="en-US" dirty="0"/>
              <a:t>Click to edit Master title style</a:t>
            </a:r>
          </a:p>
        </p:txBody>
      </p:sp>
      <p:sp>
        <p:nvSpPr>
          <p:cNvPr id="10" name="Espace réservé du texte 2">
            <a:extLst>
              <a:ext uri="{FF2B5EF4-FFF2-40B4-BE49-F238E27FC236}">
                <a16:creationId xmlns:a16="http://schemas.microsoft.com/office/drawing/2014/main" id="{82CFEC60-8A31-480A-B4C9-65A5C05FE137}"/>
              </a:ext>
            </a:extLst>
          </p:cNvPr>
          <p:cNvSpPr>
            <a:spLocks noGrp="1"/>
          </p:cNvSpPr>
          <p:nvPr>
            <p:ph type="body" sz="quarter" idx="18" hasCustomPrompt="1"/>
          </p:nvPr>
        </p:nvSpPr>
        <p:spPr>
          <a:xfrm>
            <a:off x="623887" y="917325"/>
            <a:ext cx="10944225"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Tree>
    <p:extLst>
      <p:ext uri="{BB962C8B-B14F-4D97-AF65-F5344CB8AC3E}">
        <p14:creationId xmlns:p14="http://schemas.microsoft.com/office/powerpoint/2010/main" val="529231025"/>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11" name="Espace réservé pour une image  2">
            <a:extLst>
              <a:ext uri="{FF2B5EF4-FFF2-40B4-BE49-F238E27FC236}">
                <a16:creationId xmlns:a16="http://schemas.microsoft.com/office/drawing/2014/main" id="{A829859B-BEDB-4EE6-8FBB-7FAA00ACD28D}"/>
              </a:ext>
            </a:extLst>
          </p:cNvPr>
          <p:cNvSpPr>
            <a:spLocks noGrp="1"/>
          </p:cNvSpPr>
          <p:nvPr>
            <p:ph type="pic" sz="quarter" idx="12"/>
          </p:nvPr>
        </p:nvSpPr>
        <p:spPr>
          <a:xfrm>
            <a:off x="4400035" y="1628775"/>
            <a:ext cx="3391931" cy="4486275"/>
          </a:xfrm>
          <a:prstGeom prst="rect">
            <a:avLst/>
          </a:prstGeom>
        </p:spPr>
        <p:txBody>
          <a:bodyPr/>
          <a:lstStyle/>
          <a:p>
            <a:r>
              <a:rPr lang="en-US"/>
              <a:t>Click icon to add picture</a:t>
            </a:r>
          </a:p>
        </p:txBody>
      </p:sp>
      <p:sp>
        <p:nvSpPr>
          <p:cNvPr id="3" name="Espace réservé pour une image  2">
            <a:extLst>
              <a:ext uri="{FF2B5EF4-FFF2-40B4-BE49-F238E27FC236}">
                <a16:creationId xmlns:a16="http://schemas.microsoft.com/office/drawing/2014/main" id="{9B895159-EF8E-483A-B23D-9F4D082BD5CD}"/>
              </a:ext>
            </a:extLst>
          </p:cNvPr>
          <p:cNvSpPr>
            <a:spLocks noGrp="1"/>
          </p:cNvSpPr>
          <p:nvPr>
            <p:ph type="pic" sz="quarter" idx="11"/>
          </p:nvPr>
        </p:nvSpPr>
        <p:spPr>
          <a:xfrm>
            <a:off x="623888" y="1628775"/>
            <a:ext cx="3391931" cy="4486275"/>
          </a:xfrm>
          <a:prstGeom prst="rect">
            <a:avLst/>
          </a:prstGeom>
        </p:spPr>
        <p:txBody>
          <a:bodyPr/>
          <a:lstStyle/>
          <a:p>
            <a:r>
              <a:rPr lang="en-US"/>
              <a:t>Click icon to add picture</a:t>
            </a:r>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hasCustomPrompt="1"/>
          </p:nvPr>
        </p:nvSpPr>
        <p:spPr>
          <a:xfrm>
            <a:off x="623888" y="517101"/>
            <a:ext cx="10944225" cy="369334"/>
          </a:xfrm>
          <a:prstGeom prst="rect">
            <a:avLst/>
          </a:prstGeom>
        </p:spPr>
        <p:txBody>
          <a:bodyPr vert="horz" lIns="0" tIns="0" rIns="0" bIns="0" rtlCol="0" anchor="b" anchorCtr="0">
            <a:normAutofit/>
          </a:bodyPr>
          <a:lstStyle/>
          <a:p>
            <a:r>
              <a:rPr lang="en-US" dirty="0"/>
              <a:t>Click to edit Master title style</a:t>
            </a:r>
          </a:p>
        </p:txBody>
      </p:sp>
      <p:sp>
        <p:nvSpPr>
          <p:cNvPr id="17" name="Espace réservé pour une image  2">
            <a:extLst>
              <a:ext uri="{FF2B5EF4-FFF2-40B4-BE49-F238E27FC236}">
                <a16:creationId xmlns:a16="http://schemas.microsoft.com/office/drawing/2014/main" id="{6E638EAA-0D75-402D-A97B-CB436517B432}"/>
              </a:ext>
            </a:extLst>
          </p:cNvPr>
          <p:cNvSpPr>
            <a:spLocks noGrp="1"/>
          </p:cNvSpPr>
          <p:nvPr>
            <p:ph type="pic" sz="quarter" idx="13"/>
          </p:nvPr>
        </p:nvSpPr>
        <p:spPr>
          <a:xfrm>
            <a:off x="8176182" y="1628775"/>
            <a:ext cx="3391931" cy="4486275"/>
          </a:xfrm>
          <a:prstGeom prst="rect">
            <a:avLst/>
          </a:prstGeom>
        </p:spPr>
        <p:txBody>
          <a:bodyPr/>
          <a:lstStyle/>
          <a:p>
            <a:r>
              <a:rPr lang="en-US"/>
              <a:t>Click icon to add picture</a:t>
            </a:r>
          </a:p>
        </p:txBody>
      </p:sp>
      <p:sp>
        <p:nvSpPr>
          <p:cNvPr id="10" name="Espace réservé du texte 2">
            <a:extLst>
              <a:ext uri="{FF2B5EF4-FFF2-40B4-BE49-F238E27FC236}">
                <a16:creationId xmlns:a16="http://schemas.microsoft.com/office/drawing/2014/main" id="{F8DF4B3B-9680-4753-BD83-79F5EDD0BAF0}"/>
              </a:ext>
            </a:extLst>
          </p:cNvPr>
          <p:cNvSpPr>
            <a:spLocks noGrp="1"/>
          </p:cNvSpPr>
          <p:nvPr>
            <p:ph type="body" sz="quarter" idx="18" hasCustomPrompt="1"/>
          </p:nvPr>
        </p:nvSpPr>
        <p:spPr>
          <a:xfrm>
            <a:off x="623887" y="917325"/>
            <a:ext cx="10944225"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Tree>
    <p:extLst>
      <p:ext uri="{BB962C8B-B14F-4D97-AF65-F5344CB8AC3E}">
        <p14:creationId xmlns:p14="http://schemas.microsoft.com/office/powerpoint/2010/main" val="3899705564"/>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adient Divi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AD501A-AD9B-422F-BC38-A8D4766F9905}"/>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11" name="Espace réservé du texte 2">
            <a:extLst>
              <a:ext uri="{FF2B5EF4-FFF2-40B4-BE49-F238E27FC236}">
                <a16:creationId xmlns:a16="http://schemas.microsoft.com/office/drawing/2014/main" id="{CB1F17EE-6AB9-4C97-B107-6061ADD798C9}"/>
              </a:ext>
            </a:extLst>
          </p:cNvPr>
          <p:cNvSpPr>
            <a:spLocks noGrp="1"/>
          </p:cNvSpPr>
          <p:nvPr>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br>
              <a:rPr lang="fr-FR" dirty="0"/>
            </a:br>
            <a:r>
              <a:rPr lang="fr-FR" dirty="0" err="1"/>
              <a:t>title</a:t>
            </a:r>
            <a:endParaRPr lang="fr-FR" dirty="0"/>
          </a:p>
        </p:txBody>
      </p:sp>
    </p:spTree>
    <p:extLst>
      <p:ext uri="{BB962C8B-B14F-4D97-AF65-F5344CB8AC3E}">
        <p14:creationId xmlns:p14="http://schemas.microsoft.com/office/powerpoint/2010/main" val="3558204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Client logo">
    <p:spTree>
      <p:nvGrpSpPr>
        <p:cNvPr id="1" name=""/>
        <p:cNvGrpSpPr/>
        <p:nvPr/>
      </p:nvGrpSpPr>
      <p:grpSpPr>
        <a:xfrm>
          <a:off x="0" y="0"/>
          <a:ext cx="0" cy="0"/>
          <a:chOff x="0" y="0"/>
          <a:chExt cx="0" cy="0"/>
        </a:xfrm>
      </p:grpSpPr>
      <p:sp>
        <p:nvSpPr>
          <p:cNvPr id="6" name="Espace réservé pour une image  3">
            <a:extLst>
              <a:ext uri="{FF2B5EF4-FFF2-40B4-BE49-F238E27FC236}">
                <a16:creationId xmlns:a16="http://schemas.microsoft.com/office/drawing/2014/main" id="{1304AD92-A926-4829-A590-C49B112E415B}"/>
              </a:ext>
            </a:extLst>
          </p:cNvPr>
          <p:cNvSpPr>
            <a:spLocks noGrp="1"/>
          </p:cNvSpPr>
          <p:nvPr>
            <p:ph type="pic" sz="quarter" idx="10" hasCustomPrompt="1"/>
          </p:nvPr>
        </p:nvSpPr>
        <p:spPr>
          <a:xfrm>
            <a:off x="10358438" y="419100"/>
            <a:ext cx="1209675" cy="1209675"/>
          </a:xfrm>
          <a:prstGeom prst="rect">
            <a:avLst/>
          </a:prstGeom>
        </p:spPr>
        <p:txBody>
          <a:bodyPr tIns="144000"/>
          <a:lstStyle>
            <a:lvl1pPr algn="ctr">
              <a:defRPr>
                <a:solidFill>
                  <a:schemeClr val="tx1"/>
                </a:solidFill>
              </a:defRPr>
            </a:lvl1pPr>
          </a:lstStyle>
          <a:p>
            <a:r>
              <a:rPr lang="en-US" dirty="0"/>
              <a:t>Client/Partner logo here</a:t>
            </a:r>
          </a:p>
        </p:txBody>
      </p:sp>
      <p:sp>
        <p:nvSpPr>
          <p:cNvPr id="7" name="Rectangle: Rounded Corners 6">
            <a:extLst>
              <a:ext uri="{FF2B5EF4-FFF2-40B4-BE49-F238E27FC236}">
                <a16:creationId xmlns:a16="http://schemas.microsoft.com/office/drawing/2014/main" id="{323C40BE-7E5F-40E5-913E-F5D6D2331811}"/>
              </a:ext>
            </a:extLst>
          </p:cNvPr>
          <p:cNvSpPr/>
          <p:nvPr userDrawn="1"/>
        </p:nvSpPr>
        <p:spPr>
          <a:xfrm>
            <a:off x="623887" y="6098448"/>
            <a:ext cx="376238" cy="238882"/>
          </a:xfrm>
          <a:prstGeom prst="roundRect">
            <a:avLst/>
          </a:prstGeom>
          <a:solidFill>
            <a:schemeClr val="bg1">
              <a:lumMod val="95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sp>
        <p:nvSpPr>
          <p:cNvPr id="9" name="Text Placeholder 2">
            <a:extLst>
              <a:ext uri="{FF2B5EF4-FFF2-40B4-BE49-F238E27FC236}">
                <a16:creationId xmlns:a16="http://schemas.microsoft.com/office/drawing/2014/main" id="{78D6B6DE-2673-44A2-9901-4A07D74E7965}"/>
              </a:ext>
            </a:extLst>
          </p:cNvPr>
          <p:cNvSpPr txBox="1">
            <a:spLocks/>
          </p:cNvSpPr>
          <p:nvPr userDrawn="1"/>
        </p:nvSpPr>
        <p:spPr>
          <a:xfrm>
            <a:off x="650081" y="6103211"/>
            <a:ext cx="323850" cy="227211"/>
          </a:xfrm>
          <a:prstGeom prst="rect">
            <a:avLst/>
          </a:prstGeom>
          <a:ln>
            <a:noFill/>
          </a:ln>
        </p:spPr>
        <p:txBody>
          <a:bodyPr vert="horz" lIns="0" tIns="0" rIns="0" bIns="0" anchor="ctr"/>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800" kern="1200" baseline="0" noProof="0" dirty="0">
                <a:solidFill>
                  <a:schemeClr val="tx1"/>
                </a:solidFill>
                <a:latin typeface="+mn-lt"/>
                <a:ea typeface="+mn-ea"/>
                <a:cs typeface="+mn-cs"/>
              </a:rPr>
              <a:t>Flag</a:t>
            </a:r>
          </a:p>
        </p:txBody>
      </p:sp>
      <p:sp>
        <p:nvSpPr>
          <p:cNvPr id="13" name="Text Placeholder 7">
            <a:extLst>
              <a:ext uri="{FF2B5EF4-FFF2-40B4-BE49-F238E27FC236}">
                <a16:creationId xmlns:a16="http://schemas.microsoft.com/office/drawing/2014/main" id="{A36AF437-7EEF-4E82-AC7D-64037FD7A3EF}"/>
              </a:ext>
            </a:extLst>
          </p:cNvPr>
          <p:cNvSpPr>
            <a:spLocks noGrp="1"/>
          </p:cNvSpPr>
          <p:nvPr>
            <p:ph idx="1" hasCustomPrompt="1"/>
          </p:nvPr>
        </p:nvSpPr>
        <p:spPr>
          <a:xfrm>
            <a:off x="1085851" y="6136024"/>
            <a:ext cx="1604962" cy="169277"/>
          </a:xfrm>
          <a:prstGeom prst="rect">
            <a:avLst/>
          </a:prstGeom>
        </p:spPr>
        <p:txBody>
          <a:bodyPr vert="horz" wrap="square" lIns="0" tIns="0" rIns="0" bIns="0" rtlCol="0">
            <a:spAutoFit/>
          </a:bodyPr>
          <a:lstStyle>
            <a:lvl4pPr marL="374640" indent="0">
              <a:buFont typeface="Arial" panose="020B0604020202020204" pitchFamily="34" charset="0"/>
              <a:buNone/>
              <a:defRPr>
                <a:latin typeface="Calibri" panose="020F0502020204030204" pitchFamily="34" charset="0"/>
                <a:cs typeface="Calibri" panose="020F0502020204030204" pitchFamily="34" charset="0"/>
              </a:defRPr>
            </a:lvl4pPr>
          </a:lstStyle>
          <a:p>
            <a:pPr lvl="3"/>
            <a:r>
              <a:rPr lang="en-US" noProof="0" dirty="0"/>
              <a:t>Country</a:t>
            </a:r>
          </a:p>
        </p:txBody>
      </p:sp>
      <p:sp>
        <p:nvSpPr>
          <p:cNvPr id="8" name="Title Placeholder 2">
            <a:extLst>
              <a:ext uri="{FF2B5EF4-FFF2-40B4-BE49-F238E27FC236}">
                <a16:creationId xmlns:a16="http://schemas.microsoft.com/office/drawing/2014/main" id="{BC23F954-5045-458A-B3A1-C5F5FC8F69E4}"/>
              </a:ext>
            </a:extLst>
          </p:cNvPr>
          <p:cNvSpPr>
            <a:spLocks noGrp="1"/>
          </p:cNvSpPr>
          <p:nvPr>
            <p:ph type="title" hasCustomPrompt="1"/>
          </p:nvPr>
        </p:nvSpPr>
        <p:spPr>
          <a:xfrm>
            <a:off x="623889" y="517101"/>
            <a:ext cx="9625012" cy="369334"/>
          </a:xfrm>
          <a:prstGeom prst="rect">
            <a:avLst/>
          </a:prstGeom>
        </p:spPr>
        <p:txBody>
          <a:bodyPr vert="horz" lIns="0" tIns="0" rIns="0" bIns="0" rtlCol="0" anchor="b" anchorCtr="0">
            <a:normAutofit/>
          </a:bodyPr>
          <a:lstStyle/>
          <a:p>
            <a:r>
              <a:rPr lang="en-US" dirty="0"/>
              <a:t>Click to edit Master title style</a:t>
            </a:r>
          </a:p>
        </p:txBody>
      </p:sp>
      <p:sp>
        <p:nvSpPr>
          <p:cNvPr id="10" name="Espace réservé du texte 2">
            <a:extLst>
              <a:ext uri="{FF2B5EF4-FFF2-40B4-BE49-F238E27FC236}">
                <a16:creationId xmlns:a16="http://schemas.microsoft.com/office/drawing/2014/main" id="{819F818A-AA71-437B-8F94-166CBF4E3BF8}"/>
              </a:ext>
            </a:extLst>
          </p:cNvPr>
          <p:cNvSpPr>
            <a:spLocks noGrp="1"/>
          </p:cNvSpPr>
          <p:nvPr>
            <p:ph type="body" sz="quarter" idx="18" hasCustomPrompt="1"/>
          </p:nvPr>
        </p:nvSpPr>
        <p:spPr>
          <a:xfrm>
            <a:off x="623888" y="917325"/>
            <a:ext cx="9625012"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Tree>
    <p:extLst>
      <p:ext uri="{BB962C8B-B14F-4D97-AF65-F5344CB8AC3E}">
        <p14:creationId xmlns:p14="http://schemas.microsoft.com/office/powerpoint/2010/main" val="498519090"/>
      </p:ext>
    </p:extLst>
  </p:cSld>
  <p:clrMapOvr>
    <a:masterClrMapping/>
  </p:clrMapOvr>
  <p:extLst>
    <p:ext uri="{DCECCB84-F9BA-43D5-87BE-67443E8EF086}">
      <p15:sldGuideLst xmlns:p15="http://schemas.microsoft.com/office/powerpoint/2012/main">
        <p15:guide id="1" orient="horz" pos="1026">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634470"/>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amp; picture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F6C77F-EEBB-4E11-8B84-7B1F8ED711A4}"/>
              </a:ext>
            </a:extLst>
          </p:cNvPr>
          <p:cNvPicPr>
            <a:picLocks noChangeAspect="1"/>
          </p:cNvPicPr>
          <p:nvPr userDrawn="1"/>
        </p:nvPicPr>
        <p:blipFill>
          <a:blip r:embed="rId2"/>
          <a:stretch>
            <a:fillRect/>
          </a:stretch>
        </p:blipFill>
        <p:spPr>
          <a:xfrm>
            <a:off x="-3012" y="0"/>
            <a:ext cx="12198024" cy="6858000"/>
          </a:xfrm>
          <a:prstGeom prst="rect">
            <a:avLst/>
          </a:prstGeom>
        </p:spPr>
      </p:pic>
      <p:sp>
        <p:nvSpPr>
          <p:cNvPr id="8" name="Rectangle 7">
            <a:extLst>
              <a:ext uri="{FF2B5EF4-FFF2-40B4-BE49-F238E27FC236}">
                <a16:creationId xmlns:a16="http://schemas.microsoft.com/office/drawing/2014/main" id="{C432C314-FC93-4C1B-811E-057CEB8F6131}"/>
              </a:ext>
            </a:extLst>
          </p:cNvPr>
          <p:cNvSpPr/>
          <p:nvPr userDrawn="1"/>
        </p:nvSpPr>
        <p:spPr>
          <a:xfrm>
            <a:off x="0" y="0"/>
            <a:ext cx="12191998"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04BBDCF5-C556-4BA9-A4E7-5A71DF5CCD5E}"/>
              </a:ext>
            </a:extLst>
          </p:cNvPr>
          <p:cNvSpPr/>
          <p:nvPr userDrawn="1"/>
        </p:nvSpPr>
        <p:spPr>
          <a:xfrm>
            <a:off x="-1" y="0"/>
            <a:ext cx="12192000" cy="6858000"/>
          </a:xfrm>
          <a:prstGeom prst="rect">
            <a:avLst/>
          </a:prstGeom>
          <a:gradFill>
            <a:gsLst>
              <a:gs pos="0">
                <a:schemeClr val="accent2">
                  <a:alpha val="90000"/>
                </a:schemeClr>
              </a:gs>
              <a:gs pos="100000">
                <a:schemeClr val="accent1">
                  <a:alpha val="80000"/>
                </a:schemeClr>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10131853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Key Message B&amp;W &amp; picture - cent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F6C77F-EEBB-4E11-8B84-7B1F8ED711A4}"/>
              </a:ext>
            </a:extLst>
          </p:cNvPr>
          <p:cNvPicPr>
            <a:picLocks noChangeAspect="1"/>
          </p:cNvPicPr>
          <p:nvPr userDrawn="1"/>
        </p:nvPicPr>
        <p:blipFill>
          <a:blip r:embed="rId2"/>
          <a:stretch>
            <a:fillRect/>
          </a:stretch>
        </p:blipFill>
        <p:spPr>
          <a:xfrm>
            <a:off x="-3012" y="0"/>
            <a:ext cx="12198024" cy="6858000"/>
          </a:xfrm>
          <a:prstGeom prst="rect">
            <a:avLst/>
          </a:prstGeom>
        </p:spPr>
      </p:pic>
      <p:sp>
        <p:nvSpPr>
          <p:cNvPr id="8" name="Rectangle 7">
            <a:extLst>
              <a:ext uri="{FF2B5EF4-FFF2-40B4-BE49-F238E27FC236}">
                <a16:creationId xmlns:a16="http://schemas.microsoft.com/office/drawing/2014/main" id="{C432C314-FC93-4C1B-811E-057CEB8F6131}"/>
              </a:ext>
            </a:extLst>
          </p:cNvPr>
          <p:cNvSpPr/>
          <p:nvPr userDrawn="1"/>
        </p:nvSpPr>
        <p:spPr>
          <a:xfrm>
            <a:off x="0" y="0"/>
            <a:ext cx="12191998"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2"/>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6167030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Key Message  Purple - Centered">
    <p:bg>
      <p:bgPr>
        <a:solidFill>
          <a:schemeClr val="accent1"/>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621BC571-7584-429D-ACA0-4CE6A223D346}"/>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40871676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Key Message Pink - centered">
    <p:bg>
      <p:bgPr>
        <a:solidFill>
          <a:schemeClr val="accent2"/>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17389401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Text">
    <p:bg>
      <p:bgPr>
        <a:solidFill>
          <a:schemeClr val="bg1"/>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vert="horz" lIns="0" tIns="0" rIns="0" bIns="0" rtlCol="0" anchor="ctr" anchorCtr="0">
            <a:noAutofit/>
          </a:bodyPr>
          <a:lstStyle>
            <a:lvl1pPr algn="ctr">
              <a:lnSpc>
                <a:spcPts val="5400"/>
              </a:lnSpc>
              <a:defRPr lang="en-US" sz="4800" b="1" dirty="0" smtClean="0">
                <a:gradFill>
                  <a:gsLst>
                    <a:gs pos="0">
                      <a:schemeClr val="accent2"/>
                    </a:gs>
                    <a:gs pos="86000">
                      <a:schemeClr val="accent1"/>
                    </a:gs>
                  </a:gsLst>
                  <a:lin ang="2700000" scaled="0"/>
                </a:gradFill>
                <a:latin typeface="+mn-lt"/>
                <a:cs typeface="+mn-cs"/>
              </a:defRPr>
            </a:lvl1pPr>
          </a:lstStyle>
          <a:p>
            <a:pPr lvl="0" defTabSz="457200">
              <a:lnSpc>
                <a:spcPct val="100000"/>
              </a:lnSpc>
              <a:spcAft>
                <a:spcPts val="0"/>
              </a:spcAft>
              <a:buFontTx/>
            </a:pPr>
            <a:r>
              <a:rPr lang="en-US" dirty="0"/>
              <a:t>Key message</a:t>
            </a:r>
          </a:p>
        </p:txBody>
      </p:sp>
      <p:pic>
        <p:nvPicPr>
          <p:cNvPr id="5" name="Graphic 22">
            <a:extLst>
              <a:ext uri="{FF2B5EF4-FFF2-40B4-BE49-F238E27FC236}">
                <a16:creationId xmlns:a16="http://schemas.microsoft.com/office/drawing/2014/main" id="{D0075C18-B716-43EA-9120-6F496F3109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1073" y="6420979"/>
            <a:ext cx="1377040" cy="220391"/>
          </a:xfrm>
          <a:prstGeom prst="rect">
            <a:avLst/>
          </a:prstGeom>
        </p:spPr>
      </p:pic>
    </p:spTree>
    <p:extLst>
      <p:ext uri="{BB962C8B-B14F-4D97-AF65-F5344CB8AC3E}">
        <p14:creationId xmlns:p14="http://schemas.microsoft.com/office/powerpoint/2010/main" val="26847143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 Centere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AD501A-AD9B-422F-BC38-A8D4766F9905}"/>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5" name="Text Placeholder 5">
            <a:extLst>
              <a:ext uri="{FF2B5EF4-FFF2-40B4-BE49-F238E27FC236}">
                <a16:creationId xmlns:a16="http://schemas.microsoft.com/office/drawing/2014/main" id="{9AADEAE3-3EA8-428E-BCA2-61174AB8C3E4}"/>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411036174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 page">
    <p:bg>
      <p:bgPr>
        <a:gradFill>
          <a:gsLst>
            <a:gs pos="0">
              <a:schemeClr val="accent2"/>
            </a:gs>
            <a:gs pos="100000">
              <a:schemeClr val="accent1">
                <a:alpha val="80000"/>
              </a:schemeClr>
            </a:gs>
          </a:gsLst>
          <a:lin ang="27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E68CF5-BE35-41D8-987E-89EC643CF121}"/>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pic>
        <p:nvPicPr>
          <p:cNvPr id="8" name="Graphic 22">
            <a:extLst>
              <a:ext uri="{FF2B5EF4-FFF2-40B4-BE49-F238E27FC236}">
                <a16:creationId xmlns:a16="http://schemas.microsoft.com/office/drawing/2014/main" id="{FE163525-35D9-46B1-A335-A0CC467781E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7" name="Rectangle 6">
            <a:extLst>
              <a:ext uri="{FF2B5EF4-FFF2-40B4-BE49-F238E27FC236}">
                <a16:creationId xmlns:a16="http://schemas.microsoft.com/office/drawing/2014/main" id="{2B6059E7-F239-4041-BFFD-1060300A5CA7}"/>
              </a:ext>
            </a:extLst>
          </p:cNvPr>
          <p:cNvSpPr/>
          <p:nvPr userDrawn="1"/>
        </p:nvSpPr>
        <p:spPr>
          <a:xfrm>
            <a:off x="8883382" y="-1"/>
            <a:ext cx="3308618" cy="3728019"/>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11" name="Graphique 17">
            <a:extLst>
              <a:ext uri="{FF2B5EF4-FFF2-40B4-BE49-F238E27FC236}">
                <a16:creationId xmlns:a16="http://schemas.microsoft.com/office/drawing/2014/main" id="{66A1378D-6BAB-45C2-BF80-821EC686C9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309627" y="636997"/>
            <a:ext cx="170630" cy="170630"/>
          </a:xfrm>
          <a:prstGeom prst="rect">
            <a:avLst/>
          </a:prstGeom>
        </p:spPr>
      </p:pic>
      <p:pic>
        <p:nvPicPr>
          <p:cNvPr id="12" name="Graphique 18">
            <a:extLst>
              <a:ext uri="{FF2B5EF4-FFF2-40B4-BE49-F238E27FC236}">
                <a16:creationId xmlns:a16="http://schemas.microsoft.com/office/drawing/2014/main" id="{F49CD148-3EBF-497E-BF86-936A9643881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16372" y="1007841"/>
            <a:ext cx="189590" cy="145352"/>
          </a:xfrm>
          <a:prstGeom prst="rect">
            <a:avLst/>
          </a:prstGeom>
        </p:spPr>
      </p:pic>
      <p:cxnSp>
        <p:nvCxnSpPr>
          <p:cNvPr id="13" name="Connecteur droit 20">
            <a:extLst>
              <a:ext uri="{FF2B5EF4-FFF2-40B4-BE49-F238E27FC236}">
                <a16:creationId xmlns:a16="http://schemas.microsoft.com/office/drawing/2014/main" id="{1E8D30A6-86CE-4371-97C8-AC8C0C1B0743}"/>
              </a:ext>
            </a:extLst>
          </p:cNvPr>
          <p:cNvCxnSpPr>
            <a:cxnSpLocks/>
          </p:cNvCxnSpPr>
          <p:nvPr userDrawn="1"/>
        </p:nvCxnSpPr>
        <p:spPr>
          <a:xfrm>
            <a:off x="9316372" y="1696466"/>
            <a:ext cx="38616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Text Placeholder 2">
            <a:extLst>
              <a:ext uri="{FF2B5EF4-FFF2-40B4-BE49-F238E27FC236}">
                <a16:creationId xmlns:a16="http://schemas.microsoft.com/office/drawing/2014/main" id="{88A4A7E8-B058-4072-BBDE-74AADF8D7411}"/>
              </a:ext>
            </a:extLst>
          </p:cNvPr>
          <p:cNvSpPr>
            <a:spLocks noGrp="1"/>
          </p:cNvSpPr>
          <p:nvPr>
            <p:ph type="body" sz="quarter" idx="17"/>
          </p:nvPr>
        </p:nvSpPr>
        <p:spPr>
          <a:xfrm>
            <a:off x="623888" y="2842865"/>
            <a:ext cx="6721475" cy="2136775"/>
          </a:xfrm>
          <a:noFill/>
        </p:spPr>
        <p:txBody>
          <a:bodyPr/>
          <a:lstStyle>
            <a:lvl1pPr>
              <a:defRPr sz="5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endParaRPr lang="fr-FR" dirty="0"/>
          </a:p>
        </p:txBody>
      </p:sp>
      <p:sp>
        <p:nvSpPr>
          <p:cNvPr id="14" name="Espace réservé du texte 9">
            <a:extLst>
              <a:ext uri="{FF2B5EF4-FFF2-40B4-BE49-F238E27FC236}">
                <a16:creationId xmlns:a16="http://schemas.microsoft.com/office/drawing/2014/main" id="{5817E426-6146-4666-828B-226889FEA37C}"/>
              </a:ext>
            </a:extLst>
          </p:cNvPr>
          <p:cNvSpPr txBox="1">
            <a:spLocks/>
          </p:cNvSpPr>
          <p:nvPr userDrawn="1"/>
        </p:nvSpPr>
        <p:spPr>
          <a:xfrm>
            <a:off x="623888" y="6091570"/>
            <a:ext cx="1919685" cy="623555"/>
          </a:xfrm>
          <a:prstGeom prst="rect">
            <a:avLst/>
          </a:prstGeom>
        </p:spPr>
        <p:txBody>
          <a:bodyPr vert="horz" lIns="0" tIns="0" rIns="0" bIns="0" rtlCol="0" anchor="ctr">
            <a:noAutofit/>
          </a:bodyPr>
          <a:lstStyle>
            <a:lvl1pPr marL="0" indent="0" algn="l" defTabSz="457189" rtl="0" eaLnBrk="1" latinLnBrk="0" hangingPunct="1">
              <a:spcBef>
                <a:spcPts val="1200"/>
              </a:spcBef>
              <a:spcAft>
                <a:spcPts val="300"/>
              </a:spcAft>
              <a:buClr>
                <a:schemeClr val="bg1"/>
              </a:buClr>
              <a:buSzPct val="25000"/>
              <a:buFont typeface="Verdana" pitchFamily="34" charset="0"/>
              <a:buNone/>
              <a:defRPr lang="en-GB" sz="1400" b="0" kern="1200" noProof="0" smtClean="0">
                <a:solidFill>
                  <a:schemeClr val="tx1"/>
                </a:solidFill>
                <a:latin typeface="+mn-lt"/>
                <a:ea typeface="+mn-ea"/>
                <a:cs typeface="+mn-cs"/>
              </a:defRPr>
            </a:lvl1pPr>
            <a:lvl2pPr marL="177796" indent="-177796" algn="l" defTabSz="457189" rtl="0" eaLnBrk="1" latinLnBrk="0" hangingPunct="1">
              <a:spcBef>
                <a:spcPts val="300"/>
              </a:spcBef>
              <a:spcAft>
                <a:spcPts val="300"/>
              </a:spcAft>
              <a:buClr>
                <a:schemeClr val="tx1"/>
              </a:buClr>
              <a:buFont typeface="Arial" pitchFamily="34" charset="0"/>
              <a:buChar char="•"/>
              <a:defRPr lang="en-GB" sz="1400" kern="1200" noProof="0" smtClean="0">
                <a:solidFill>
                  <a:schemeClr val="tx1"/>
                </a:solidFill>
                <a:latin typeface="+mn-lt"/>
                <a:ea typeface="+mn-ea"/>
                <a:cs typeface="+mn-cs"/>
              </a:defRPr>
            </a:lvl2pPr>
            <a:lvl3pPr marL="361942" indent="-180970" algn="l" defTabSz="514338" rtl="0" eaLnBrk="1" latinLnBrk="0" hangingPunct="1">
              <a:spcBef>
                <a:spcPts val="300"/>
              </a:spcBef>
              <a:spcAft>
                <a:spcPts val="300"/>
              </a:spcAft>
              <a:buClr>
                <a:schemeClr val="tx1"/>
              </a:buClr>
              <a:buFont typeface="Calibri" pitchFamily="34" charset="0"/>
              <a:buChar char="−"/>
              <a:defRPr lang="en-GB" sz="1400" kern="1200" noProof="0" smtClean="0">
                <a:solidFill>
                  <a:schemeClr val="tx1"/>
                </a:solidFill>
                <a:latin typeface="+mn-lt"/>
                <a:ea typeface="+mn-ea"/>
                <a:cs typeface="+mn-cs"/>
              </a:defRPr>
            </a:lvl3pPr>
            <a:lvl4pPr marL="536561" indent="-161921" algn="l" defTabSz="457189" rtl="0" eaLnBrk="1" latinLnBrk="0" hangingPunct="1">
              <a:spcBef>
                <a:spcPts val="300"/>
              </a:spcBef>
              <a:spcAft>
                <a:spcPts val="300"/>
              </a:spcAft>
              <a:buClr>
                <a:schemeClr val="tx1"/>
              </a:buClr>
              <a:buFont typeface="Courier New" pitchFamily="49" charset="0"/>
              <a:buChar char="o"/>
              <a:tabLst/>
              <a:defRPr lang="en-GB" sz="1200" kern="1200" noProof="0" smtClean="0">
                <a:solidFill>
                  <a:schemeClr val="tx1"/>
                </a:solidFill>
                <a:latin typeface="+mn-lt"/>
                <a:ea typeface="+mn-ea"/>
                <a:cs typeface="+mn-cs"/>
              </a:defRPr>
            </a:lvl4pPr>
            <a:lvl5pPr marL="812780" indent="-165096" algn="l" defTabSz="457189" rtl="0" eaLnBrk="1" latinLnBrk="0" hangingPunct="1">
              <a:spcBef>
                <a:spcPts val="0"/>
              </a:spcBef>
              <a:buClr>
                <a:srgbClr val="D52B1E"/>
              </a:buClr>
              <a:buFont typeface="Calibri" pitchFamily="34" charset="0"/>
              <a:buChar char="-"/>
              <a:tabLst/>
              <a:defRPr lang="en-GB" sz="1100" kern="1200" noProof="0">
                <a:solidFill>
                  <a:srgbClr val="4D4F53"/>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spcAft>
                <a:spcPts val="0"/>
              </a:spcAft>
            </a:pPr>
            <a:r>
              <a:rPr lang="en-US" sz="1200" dirty="0">
                <a:solidFill>
                  <a:schemeClr val="bg1"/>
                </a:solidFill>
              </a:rPr>
              <a:t>www.bearingpoint.com</a:t>
            </a:r>
          </a:p>
        </p:txBody>
      </p:sp>
    </p:spTree>
    <p:extLst>
      <p:ext uri="{BB962C8B-B14F-4D97-AF65-F5344CB8AC3E}">
        <p14:creationId xmlns:p14="http://schemas.microsoft.com/office/powerpoint/2010/main" val="34925871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earingPoint Logo">
    <p:bg>
      <p:bgPr>
        <a:gradFill>
          <a:gsLst>
            <a:gs pos="0">
              <a:schemeClr val="accent2"/>
            </a:gs>
            <a:gs pos="100000">
              <a:schemeClr val="accent1">
                <a:alpha val="80000"/>
              </a:schemeClr>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19149A-C143-40CA-9518-C5427B0C7659}"/>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14" name="Graphic 22">
            <a:extLst>
              <a:ext uri="{FF2B5EF4-FFF2-40B4-BE49-F238E27FC236}">
                <a16:creationId xmlns:a16="http://schemas.microsoft.com/office/drawing/2014/main" id="{B0ABA653-F417-4416-82DD-01FB0CEE3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0025" y="3095149"/>
            <a:ext cx="4171950" cy="667704"/>
          </a:xfrm>
          <a:prstGeom prst="rect">
            <a:avLst/>
          </a:prstGeom>
        </p:spPr>
      </p:pic>
    </p:spTree>
    <p:extLst>
      <p:ext uri="{BB962C8B-B14F-4D97-AF65-F5344CB8AC3E}">
        <p14:creationId xmlns:p14="http://schemas.microsoft.com/office/powerpoint/2010/main" val="2016707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3" name="Espace réservé du texte 2">
            <a:extLst>
              <a:ext uri="{FF2B5EF4-FFF2-40B4-BE49-F238E27FC236}">
                <a16:creationId xmlns:a16="http://schemas.microsoft.com/office/drawing/2014/main" id="{C2C3A7C0-26D0-4079-B9CE-8E3EDA086FE3}"/>
              </a:ext>
            </a:extLst>
          </p:cNvPr>
          <p:cNvSpPr>
            <a:spLocks noGrp="1"/>
          </p:cNvSpPr>
          <p:nvPr>
            <p:ph type="body" sz="quarter" idx="11" hasCustomPrompt="1"/>
          </p:nvPr>
        </p:nvSpPr>
        <p:spPr>
          <a:xfrm>
            <a:off x="623888" y="917325"/>
            <a:ext cx="10944224"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
        <p:nvSpPr>
          <p:cNvPr id="4" name="Text Placeholder 3">
            <a:extLst>
              <a:ext uri="{FF2B5EF4-FFF2-40B4-BE49-F238E27FC236}">
                <a16:creationId xmlns:a16="http://schemas.microsoft.com/office/drawing/2014/main" id="{A4E4EB6C-3D5C-4105-8C49-7F9DE26BA9ED}"/>
              </a:ext>
            </a:extLst>
          </p:cNvPr>
          <p:cNvSpPr>
            <a:spLocks noGrp="1"/>
          </p:cNvSpPr>
          <p:nvPr>
            <p:ph type="body" sz="quarter" idx="12"/>
          </p:nvPr>
        </p:nvSpPr>
        <p:spPr>
          <a:xfrm>
            <a:off x="623888" y="1628775"/>
            <a:ext cx="10944225" cy="4210050"/>
          </a:xfrm>
        </p:spPr>
        <p:txBody>
          <a:bodyPr/>
          <a:lstStyle>
            <a:lvl1pPr>
              <a:defRPr>
                <a:latin typeface="+mn-lt"/>
              </a:defRPr>
            </a:lvl1pPr>
            <a:lvl2pPr>
              <a:defRPr>
                <a:latin typeface="+mn-lt"/>
              </a:defRPr>
            </a:lvl2pPr>
            <a:lvl3pPr>
              <a:defRPr>
                <a:latin typeface="+mn-lt"/>
              </a:defRPr>
            </a:lvl3pPr>
            <a:lvl4pPr>
              <a:lnSpc>
                <a:spcPct val="130000"/>
              </a:lnSpc>
              <a:spcAft>
                <a:spcPts val="300"/>
              </a:spcAft>
              <a:defRPr>
                <a:latin typeface="+mn-lt"/>
              </a:defRPr>
            </a:lvl4pPr>
            <a:lvl5pPr>
              <a:lnSpc>
                <a:spcPct val="130000"/>
              </a:lnSpc>
              <a:spcAft>
                <a:spcPts val="300"/>
              </a:spcAft>
              <a:buClr>
                <a:schemeClr val="bg1">
                  <a:lumMod val="50000"/>
                </a:schemeClr>
              </a:buClr>
              <a:buSzPct val="60000"/>
              <a:defRPr sz="1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Tree>
    <p:extLst>
      <p:ext uri="{BB962C8B-B14F-4D97-AF65-F5344CB8AC3E}">
        <p14:creationId xmlns:p14="http://schemas.microsoft.com/office/powerpoint/2010/main" val="3504534991"/>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ue Divider ">
    <p:bg>
      <p:bgPr>
        <a:solidFill>
          <a:schemeClr val="accent1"/>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5" name="Espace réservé du texte 2">
            <a:extLst>
              <a:ext uri="{FF2B5EF4-FFF2-40B4-BE49-F238E27FC236}">
                <a16:creationId xmlns:a16="http://schemas.microsoft.com/office/drawing/2014/main" id="{5B81D735-5959-4BE7-B602-2415CB75729C}"/>
              </a:ext>
            </a:extLst>
          </p:cNvPr>
          <p:cNvSpPr>
            <a:spLocks noGrp="1"/>
          </p:cNvSpPr>
          <p:nvPr>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endParaRPr lang="fr-FR" dirty="0"/>
          </a:p>
          <a:p>
            <a:pPr lvl="0"/>
            <a:r>
              <a:rPr lang="fr-FR" dirty="0" err="1"/>
              <a:t>title</a:t>
            </a:r>
            <a:endParaRPr lang="fr-FR" dirty="0"/>
          </a:p>
        </p:txBody>
      </p:sp>
    </p:spTree>
    <p:extLst>
      <p:ext uri="{BB962C8B-B14F-4D97-AF65-F5344CB8AC3E}">
        <p14:creationId xmlns:p14="http://schemas.microsoft.com/office/powerpoint/2010/main" val="12466805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14_Title">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429685" y="1009257"/>
            <a:ext cx="11330516" cy="339969"/>
          </a:xfrm>
          <a:prstGeom prst="rect">
            <a:avLst/>
          </a:prstGeom>
        </p:spPr>
        <p:txBody>
          <a:bodyPr rIns="0" anchor="t" anchorCtr="0">
            <a:noAutofit/>
          </a:bodyPr>
          <a:lstStyle>
            <a:lvl1pPr marL="0" indent="0">
              <a:spcBef>
                <a:spcPts val="0"/>
              </a:spcBef>
              <a:buClr>
                <a:schemeClr val="bg1"/>
              </a:buClr>
              <a:buSzPct val="25000"/>
              <a:buFont typeface="Arial" pitchFamily="34" charset="0"/>
              <a:buNone/>
              <a:defRPr sz="1800" b="1">
                <a:solidFill>
                  <a:schemeClr val="bg2"/>
                </a:solidFill>
              </a:defRPr>
            </a:lvl1pPr>
            <a:lvl2pPr marL="0" indent="0">
              <a:spcBef>
                <a:spcPts val="0"/>
              </a:spcBef>
              <a:buClr>
                <a:schemeClr val="bg1"/>
              </a:buClr>
              <a:buSzPct val="25000"/>
              <a:buFont typeface="Arial" pitchFamily="34" charset="0"/>
              <a:buNone/>
              <a:defRPr sz="1800" b="0">
                <a:solidFill>
                  <a:srgbClr val="4D4F53"/>
                </a:solidFill>
              </a:defRPr>
            </a:lvl2pPr>
            <a:lvl3pPr>
              <a:buFont typeface="Arial" pitchFamily="34" charset="0"/>
              <a:buChar char="•"/>
              <a:defRPr sz="1800"/>
            </a:lvl3pPr>
            <a:lvl4pPr>
              <a:buFont typeface="Arial" pitchFamily="34" charset="0"/>
              <a:buChar char="•"/>
              <a:defRPr sz="1800"/>
            </a:lvl4pPr>
            <a:lvl5pPr>
              <a:buFont typeface="Arial" pitchFamily="34" charset="0"/>
              <a:buChar char="•"/>
              <a:defRPr sz="1800"/>
            </a:lvl5pPr>
          </a:lstStyle>
          <a:p>
            <a:pPr lvl="0"/>
            <a:r>
              <a:rPr lang="en-US" noProof="0"/>
              <a:t>Click to edit Master text styles</a:t>
            </a:r>
          </a:p>
        </p:txBody>
      </p:sp>
      <p:sp>
        <p:nvSpPr>
          <p:cNvPr id="4" name="Title 1"/>
          <p:cNvSpPr>
            <a:spLocks noGrp="1"/>
          </p:cNvSpPr>
          <p:nvPr>
            <p:ph type="title"/>
          </p:nvPr>
        </p:nvSpPr>
        <p:spPr>
          <a:xfrm>
            <a:off x="429685" y="188079"/>
            <a:ext cx="11330516" cy="650264"/>
          </a:xfrm>
        </p:spPr>
        <p:txBody>
          <a:bodyPr>
            <a:noAutofit/>
          </a:bodyPr>
          <a:lstStyle>
            <a:lvl1pPr>
              <a:spcAft>
                <a:spcPts val="0"/>
              </a:spcAft>
              <a:defRPr sz="2200"/>
            </a:lvl1pPr>
          </a:lstStyle>
          <a:p>
            <a:r>
              <a:rPr lang="en-US"/>
              <a:t>Click to edit Master title style</a:t>
            </a:r>
            <a:endParaRPr lang="en-US" dirty="0"/>
          </a:p>
        </p:txBody>
      </p:sp>
      <p:sp>
        <p:nvSpPr>
          <p:cNvPr id="5" name="Text Placeholder 2"/>
          <p:cNvSpPr>
            <a:spLocks noGrp="1"/>
          </p:cNvSpPr>
          <p:nvPr>
            <p:ph type="body" sz="quarter" idx="12" hasCustomPrompt="1"/>
          </p:nvPr>
        </p:nvSpPr>
        <p:spPr>
          <a:xfrm>
            <a:off x="429686" y="6029740"/>
            <a:ext cx="8997623" cy="418641"/>
          </a:xfrm>
        </p:spPr>
        <p:txBody>
          <a:bodyPr anchor="b"/>
          <a:lstStyle>
            <a:lvl1pPr>
              <a:spcBef>
                <a:spcPts val="0"/>
              </a:spcBef>
              <a:spcAft>
                <a:spcPts val="0"/>
              </a:spcAft>
              <a:defRPr sz="900" baseline="0">
                <a:solidFill>
                  <a:srgbClr val="4D4F53"/>
                </a:solidFill>
              </a:defRPr>
            </a:lvl1pPr>
          </a:lstStyle>
          <a:p>
            <a:pPr lvl="0"/>
            <a:r>
              <a:rPr lang="en-US" dirty="0"/>
              <a:t>(1)</a:t>
            </a:r>
          </a:p>
          <a:p>
            <a:pPr lvl="0"/>
            <a:r>
              <a:rPr lang="en-US" dirty="0"/>
              <a:t>(2)</a:t>
            </a:r>
          </a:p>
          <a:p>
            <a:pPr lvl="0"/>
            <a:r>
              <a:rPr lang="en-US" dirty="0"/>
              <a:t>Source / Footnote: </a:t>
            </a:r>
            <a:r>
              <a:rPr lang="en-US" dirty="0" err="1"/>
              <a:t>calibri</a:t>
            </a:r>
            <a:r>
              <a:rPr lang="en-US" dirty="0"/>
              <a:t> 9pt</a:t>
            </a:r>
          </a:p>
        </p:txBody>
      </p:sp>
    </p:spTree>
    <p:extLst>
      <p:ext uri="{BB962C8B-B14F-4D97-AF65-F5344CB8AC3E}">
        <p14:creationId xmlns:p14="http://schemas.microsoft.com/office/powerpoint/2010/main" val="342246704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Basic Title Slide">
    <p:spTree>
      <p:nvGrpSpPr>
        <p:cNvPr id="1" name=""/>
        <p:cNvGrpSpPr/>
        <p:nvPr/>
      </p:nvGrpSpPr>
      <p:grpSpPr>
        <a:xfrm>
          <a:off x="0" y="0"/>
          <a:ext cx="0" cy="0"/>
          <a:chOff x="0" y="0"/>
          <a:chExt cx="0" cy="0"/>
        </a:xfrm>
      </p:grpSpPr>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9" y="517102"/>
            <a:ext cx="10944225" cy="369335"/>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3" name="Espace réservé du texte 2">
            <a:extLst>
              <a:ext uri="{FF2B5EF4-FFF2-40B4-BE49-F238E27FC236}">
                <a16:creationId xmlns:a16="http://schemas.microsoft.com/office/drawing/2014/main" id="{C2C3A7C0-26D0-4079-B9CE-8E3EDA086FE3}"/>
              </a:ext>
            </a:extLst>
          </p:cNvPr>
          <p:cNvSpPr>
            <a:spLocks noGrp="1"/>
          </p:cNvSpPr>
          <p:nvPr>
            <p:ph type="body" sz="quarter" idx="11" hasCustomPrompt="1"/>
          </p:nvPr>
        </p:nvSpPr>
        <p:spPr>
          <a:xfrm>
            <a:off x="623888" y="917325"/>
            <a:ext cx="10944224"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67" indent="0">
              <a:buFontTx/>
              <a:buNone/>
              <a:defRPr/>
            </a:lvl3pPr>
            <a:lvl4pPr marL="374631" indent="0">
              <a:buFontTx/>
              <a:buNone/>
              <a:defRPr/>
            </a:lvl4pPr>
            <a:lvl5pPr marL="647668" indent="0">
              <a:buFontTx/>
              <a:buNone/>
              <a:defRPr/>
            </a:lvl5pPr>
          </a:lstStyle>
          <a:p>
            <a:pPr lvl="0"/>
            <a:r>
              <a:rPr lang="fr-FR" dirty="0"/>
              <a:t>Second </a:t>
            </a:r>
            <a:r>
              <a:rPr lang="fr-FR" dirty="0" err="1"/>
              <a:t>level</a:t>
            </a:r>
            <a:endParaRPr lang="fr-FR" dirty="0"/>
          </a:p>
        </p:txBody>
      </p:sp>
      <p:sp>
        <p:nvSpPr>
          <p:cNvPr id="4" name="Text Placeholder 3">
            <a:extLst>
              <a:ext uri="{FF2B5EF4-FFF2-40B4-BE49-F238E27FC236}">
                <a16:creationId xmlns:a16="http://schemas.microsoft.com/office/drawing/2014/main" id="{A4E4EB6C-3D5C-4105-8C49-7F9DE26BA9ED}"/>
              </a:ext>
            </a:extLst>
          </p:cNvPr>
          <p:cNvSpPr>
            <a:spLocks noGrp="1"/>
          </p:cNvSpPr>
          <p:nvPr>
            <p:ph type="body" sz="quarter" idx="12"/>
          </p:nvPr>
        </p:nvSpPr>
        <p:spPr>
          <a:xfrm>
            <a:off x="623889" y="1628774"/>
            <a:ext cx="10944225" cy="4210051"/>
          </a:xfrm>
        </p:spPr>
        <p:txBody>
          <a:bodyPr/>
          <a:lstStyle>
            <a:lvl1pPr>
              <a:defRPr>
                <a:latin typeface="+mn-lt"/>
              </a:defRPr>
            </a:lvl1pPr>
            <a:lvl2pPr>
              <a:defRPr>
                <a:latin typeface="+mn-lt"/>
              </a:defRPr>
            </a:lvl2pPr>
            <a:lvl3pPr>
              <a:defRPr>
                <a:latin typeface="+mn-lt"/>
              </a:defRPr>
            </a:lvl3pPr>
            <a:lvl4pPr>
              <a:lnSpc>
                <a:spcPct val="130000"/>
              </a:lnSpc>
              <a:spcAft>
                <a:spcPts val="300"/>
              </a:spcAft>
              <a:defRPr>
                <a:latin typeface="+mn-lt"/>
              </a:defRPr>
            </a:lvl4pPr>
            <a:lvl5pPr>
              <a:lnSpc>
                <a:spcPct val="130000"/>
              </a:lnSpc>
              <a:spcAft>
                <a:spcPts val="300"/>
              </a:spcAft>
              <a:buClr>
                <a:schemeClr val="bg1">
                  <a:lumMod val="50000"/>
                </a:schemeClr>
              </a:buClr>
              <a:buSzPct val="60000"/>
              <a:defRPr sz="1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Tree>
    <p:extLst>
      <p:ext uri="{BB962C8B-B14F-4D97-AF65-F5344CB8AC3E}">
        <p14:creationId xmlns:p14="http://schemas.microsoft.com/office/powerpoint/2010/main" val="3948344107"/>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429685" y="1009257"/>
            <a:ext cx="11330516" cy="339969"/>
          </a:xfrm>
          <a:prstGeom prst="rect">
            <a:avLst/>
          </a:prstGeom>
        </p:spPr>
        <p:txBody>
          <a:bodyPr rIns="0" anchor="t" anchorCtr="0">
            <a:noAutofit/>
          </a:bodyPr>
          <a:lstStyle>
            <a:lvl1pPr marL="0" indent="0">
              <a:spcBef>
                <a:spcPts val="0"/>
              </a:spcBef>
              <a:buClr>
                <a:schemeClr val="bg1"/>
              </a:buClr>
              <a:buSzPct val="25000"/>
              <a:buFont typeface="Arial" pitchFamily="34" charset="0"/>
              <a:buNone/>
              <a:defRPr sz="1800" b="1">
                <a:solidFill>
                  <a:schemeClr val="bg2"/>
                </a:solidFill>
              </a:defRPr>
            </a:lvl1pPr>
            <a:lvl2pPr marL="0" indent="0">
              <a:spcBef>
                <a:spcPts val="0"/>
              </a:spcBef>
              <a:buClr>
                <a:schemeClr val="bg1"/>
              </a:buClr>
              <a:buSzPct val="25000"/>
              <a:buFont typeface="Arial" pitchFamily="34" charset="0"/>
              <a:buNone/>
              <a:defRPr sz="1800" b="0">
                <a:solidFill>
                  <a:srgbClr val="4D4F53"/>
                </a:solidFill>
              </a:defRPr>
            </a:lvl2pPr>
            <a:lvl3pPr>
              <a:buFont typeface="Arial" pitchFamily="34" charset="0"/>
              <a:buChar char="•"/>
              <a:defRPr sz="1800"/>
            </a:lvl3pPr>
            <a:lvl4pPr>
              <a:buFont typeface="Arial" pitchFamily="34" charset="0"/>
              <a:buChar char="•"/>
              <a:defRPr sz="1800"/>
            </a:lvl4pPr>
            <a:lvl5pPr>
              <a:buFont typeface="Arial" pitchFamily="34" charset="0"/>
              <a:buChar char="•"/>
              <a:defRPr sz="1800"/>
            </a:lvl5pPr>
          </a:lstStyle>
          <a:p>
            <a:pPr lvl="0"/>
            <a:r>
              <a:rPr lang="en-US" noProof="0"/>
              <a:t>Click to edit Master text styles</a:t>
            </a:r>
          </a:p>
        </p:txBody>
      </p:sp>
      <p:sp>
        <p:nvSpPr>
          <p:cNvPr id="4" name="Title 1"/>
          <p:cNvSpPr>
            <a:spLocks noGrp="1"/>
          </p:cNvSpPr>
          <p:nvPr>
            <p:ph type="title"/>
          </p:nvPr>
        </p:nvSpPr>
        <p:spPr>
          <a:xfrm>
            <a:off x="429685" y="188079"/>
            <a:ext cx="11330516" cy="650264"/>
          </a:xfrm>
        </p:spPr>
        <p:txBody>
          <a:bodyPr>
            <a:noAutofit/>
          </a:bodyPr>
          <a:lstStyle>
            <a:lvl1pPr>
              <a:spcAft>
                <a:spcPts val="0"/>
              </a:spcAft>
              <a:defRPr sz="2200"/>
            </a:lvl1pPr>
          </a:lstStyle>
          <a:p>
            <a:r>
              <a:rPr lang="en-US"/>
              <a:t>Click to edit Master title style</a:t>
            </a:r>
            <a:endParaRPr lang="en-US" dirty="0"/>
          </a:p>
        </p:txBody>
      </p:sp>
      <p:sp>
        <p:nvSpPr>
          <p:cNvPr id="5" name="Text Placeholder 2"/>
          <p:cNvSpPr>
            <a:spLocks noGrp="1"/>
          </p:cNvSpPr>
          <p:nvPr>
            <p:ph type="body" sz="quarter" idx="12" hasCustomPrompt="1"/>
          </p:nvPr>
        </p:nvSpPr>
        <p:spPr>
          <a:xfrm>
            <a:off x="429685" y="6029740"/>
            <a:ext cx="11330516" cy="418641"/>
          </a:xfrm>
        </p:spPr>
        <p:txBody>
          <a:bodyPr anchor="b"/>
          <a:lstStyle>
            <a:lvl1pPr>
              <a:spcBef>
                <a:spcPts val="0"/>
              </a:spcBef>
              <a:spcAft>
                <a:spcPts val="0"/>
              </a:spcAft>
              <a:defRPr sz="900" baseline="0">
                <a:solidFill>
                  <a:srgbClr val="4D4F53"/>
                </a:solidFill>
              </a:defRPr>
            </a:lvl1pPr>
          </a:lstStyle>
          <a:p>
            <a:pPr lvl="0"/>
            <a:r>
              <a:rPr lang="en-US" dirty="0"/>
              <a:t>(1)</a:t>
            </a:r>
          </a:p>
          <a:p>
            <a:pPr lvl="0"/>
            <a:r>
              <a:rPr lang="en-US" dirty="0"/>
              <a:t>(2)</a:t>
            </a:r>
          </a:p>
          <a:p>
            <a:pPr lvl="0"/>
            <a:r>
              <a:rPr lang="en-US" dirty="0"/>
              <a:t>Source / Footnote: </a:t>
            </a:r>
            <a:r>
              <a:rPr lang="en-US" dirty="0" err="1"/>
              <a:t>calibri</a:t>
            </a:r>
            <a:r>
              <a:rPr lang="en-US" dirty="0"/>
              <a:t> 9pt</a:t>
            </a:r>
          </a:p>
        </p:txBody>
      </p:sp>
    </p:spTree>
    <p:extLst>
      <p:ext uri="{BB962C8B-B14F-4D97-AF65-F5344CB8AC3E}">
        <p14:creationId xmlns:p14="http://schemas.microsoft.com/office/powerpoint/2010/main" val="58805827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1059642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3" name="Espace réservé du texte 2">
            <a:extLst>
              <a:ext uri="{FF2B5EF4-FFF2-40B4-BE49-F238E27FC236}">
                <a16:creationId xmlns:a16="http://schemas.microsoft.com/office/drawing/2014/main" id="{C2C3A7C0-26D0-4079-B9CE-8E3EDA086FE3}"/>
              </a:ext>
            </a:extLst>
          </p:cNvPr>
          <p:cNvSpPr>
            <a:spLocks noGrp="1"/>
          </p:cNvSpPr>
          <p:nvPr>
            <p:ph type="body" sz="quarter" idx="11" hasCustomPrompt="1"/>
          </p:nvPr>
        </p:nvSpPr>
        <p:spPr>
          <a:xfrm>
            <a:off x="623888" y="917325"/>
            <a:ext cx="10944224"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Tree>
    <p:extLst>
      <p:ext uri="{BB962C8B-B14F-4D97-AF65-F5344CB8AC3E}">
        <p14:creationId xmlns:p14="http://schemas.microsoft.com/office/powerpoint/2010/main" val="1139858941"/>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A44BD718-C874-4D66-B650-3D63B54595A1}"/>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pic>
        <p:nvPicPr>
          <p:cNvPr id="7" name="Graphic 22">
            <a:extLst>
              <a:ext uri="{FF2B5EF4-FFF2-40B4-BE49-F238E27FC236}">
                <a16:creationId xmlns:a16="http://schemas.microsoft.com/office/drawing/2014/main" id="{95D67AEE-74D2-439C-AB83-0F4DCBB8C6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
        <p:nvSpPr>
          <p:cNvPr id="4" name="Text Placeholder 3">
            <a:extLst>
              <a:ext uri="{FF2B5EF4-FFF2-40B4-BE49-F238E27FC236}">
                <a16:creationId xmlns:a16="http://schemas.microsoft.com/office/drawing/2014/main" id="{E69983C4-1894-404D-9151-2075CE8B1B07}"/>
              </a:ext>
            </a:extLst>
          </p:cNvPr>
          <p:cNvSpPr>
            <a:spLocks noGrp="1"/>
          </p:cNvSpPr>
          <p:nvPr>
            <p:ph type="body" sz="quarter" idx="12"/>
          </p:nvPr>
        </p:nvSpPr>
        <p:spPr>
          <a:xfrm>
            <a:off x="623888" y="1628775"/>
            <a:ext cx="5135562" cy="4629150"/>
          </a:xfrm>
        </p:spPr>
        <p:txBody>
          <a:bodyPr vert="horz" lIns="0" tIns="0" rIns="0" bIns="0" rtlCol="0">
            <a:noAutofit/>
          </a:bodyPr>
          <a:lstStyle>
            <a:lvl1pPr>
              <a:defRPr lang="en-US" smtClean="0">
                <a:solidFill>
                  <a:schemeClr val="tx1"/>
                </a:solidFill>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2" name="Rectangle 1">
            <a:extLst>
              <a:ext uri="{FF2B5EF4-FFF2-40B4-BE49-F238E27FC236}">
                <a16:creationId xmlns:a16="http://schemas.microsoft.com/office/drawing/2014/main" id="{6CA45538-2866-4849-9EF8-4D027EF18AE0}"/>
              </a:ext>
            </a:extLst>
          </p:cNvPr>
          <p:cNvSpPr/>
          <p:nvPr userDrawn="1"/>
        </p:nvSpPr>
        <p:spPr>
          <a:xfrm>
            <a:off x="5915025" y="6420979"/>
            <a:ext cx="314325" cy="220391"/>
          </a:xfrm>
          <a:prstGeom prst="rect">
            <a:avLst/>
          </a:prstGeom>
          <a:solidFill>
            <a:schemeClr val="bg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sp>
        <p:nvSpPr>
          <p:cNvPr id="3" name="Espace réservé pour une image  2">
            <a:extLst>
              <a:ext uri="{FF2B5EF4-FFF2-40B4-BE49-F238E27FC236}">
                <a16:creationId xmlns:a16="http://schemas.microsoft.com/office/drawing/2014/main" id="{A2F9C71C-52F1-4A4D-AC3B-473629771E2E}"/>
              </a:ext>
            </a:extLst>
          </p:cNvPr>
          <p:cNvSpPr>
            <a:spLocks noGrp="1"/>
          </p:cNvSpPr>
          <p:nvPr>
            <p:ph type="pic" sz="quarter" idx="11"/>
          </p:nvPr>
        </p:nvSpPr>
        <p:spPr>
          <a:xfrm>
            <a:off x="6096001" y="0"/>
            <a:ext cx="60960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3180959884"/>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Two pictures">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2F9C71C-52F1-4A4D-AC3B-473629771E2E}"/>
              </a:ext>
            </a:extLst>
          </p:cNvPr>
          <p:cNvSpPr>
            <a:spLocks noGrp="1"/>
          </p:cNvSpPr>
          <p:nvPr>
            <p:ph type="pic" sz="quarter" idx="11"/>
          </p:nvPr>
        </p:nvSpPr>
        <p:spPr>
          <a:xfrm>
            <a:off x="6096001" y="0"/>
            <a:ext cx="6096000" cy="3428993"/>
          </a:xfrm>
          <a:prstGeom prst="rect">
            <a:avLst/>
          </a:prstGeom>
        </p:spPr>
        <p:txBody>
          <a:bodyPr/>
          <a:lstStyle/>
          <a:p>
            <a:r>
              <a:rPr lang="en-US"/>
              <a:t>Click icon to add picture</a:t>
            </a:r>
          </a:p>
        </p:txBody>
      </p:sp>
      <p:sp>
        <p:nvSpPr>
          <p:cNvPr id="12" name="Title Placeholder 2">
            <a:extLst>
              <a:ext uri="{FF2B5EF4-FFF2-40B4-BE49-F238E27FC236}">
                <a16:creationId xmlns:a16="http://schemas.microsoft.com/office/drawing/2014/main" id="{095DA2FA-1741-4D2B-B08C-129D7407459C}"/>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pic>
        <p:nvPicPr>
          <p:cNvPr id="7" name="Graphic 22">
            <a:extLst>
              <a:ext uri="{FF2B5EF4-FFF2-40B4-BE49-F238E27FC236}">
                <a16:creationId xmlns:a16="http://schemas.microsoft.com/office/drawing/2014/main" id="{DBD28D12-AA61-4AF0-ABD0-23697F0476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
        <p:nvSpPr>
          <p:cNvPr id="6" name="Text Placeholder 3">
            <a:extLst>
              <a:ext uri="{FF2B5EF4-FFF2-40B4-BE49-F238E27FC236}">
                <a16:creationId xmlns:a16="http://schemas.microsoft.com/office/drawing/2014/main" id="{F8E913D8-7CB3-4B88-AB38-30DDB1466CE2}"/>
              </a:ext>
            </a:extLst>
          </p:cNvPr>
          <p:cNvSpPr>
            <a:spLocks noGrp="1"/>
          </p:cNvSpPr>
          <p:nvPr>
            <p:ph type="body" sz="quarter" idx="13"/>
          </p:nvPr>
        </p:nvSpPr>
        <p:spPr>
          <a:xfrm>
            <a:off x="623888" y="1628775"/>
            <a:ext cx="5135562" cy="4629150"/>
          </a:xfrm>
        </p:spPr>
        <p:txBody>
          <a:bodyPr vert="horz" lIns="0" tIns="0" rIns="0" bIns="0" rtlCol="0">
            <a:noAutofit/>
          </a:bodyPr>
          <a:lstStyle>
            <a:lvl1pPr>
              <a:defRPr lang="en-US" smtClean="0">
                <a:solidFill>
                  <a:schemeClr val="tx1"/>
                </a:solidFill>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8" name="Rectangle 7">
            <a:extLst>
              <a:ext uri="{FF2B5EF4-FFF2-40B4-BE49-F238E27FC236}">
                <a16:creationId xmlns:a16="http://schemas.microsoft.com/office/drawing/2014/main" id="{2BDC6C41-A688-4200-8681-92020677CC2C}"/>
              </a:ext>
            </a:extLst>
          </p:cNvPr>
          <p:cNvSpPr/>
          <p:nvPr userDrawn="1"/>
        </p:nvSpPr>
        <p:spPr>
          <a:xfrm>
            <a:off x="5915025" y="6420979"/>
            <a:ext cx="314325" cy="220391"/>
          </a:xfrm>
          <a:prstGeom prst="rect">
            <a:avLst/>
          </a:prstGeom>
          <a:solidFill>
            <a:schemeClr val="bg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sp>
        <p:nvSpPr>
          <p:cNvPr id="10" name="Espace réservé pour une image  2">
            <a:extLst>
              <a:ext uri="{FF2B5EF4-FFF2-40B4-BE49-F238E27FC236}">
                <a16:creationId xmlns:a16="http://schemas.microsoft.com/office/drawing/2014/main" id="{42EC5DE7-3E80-4C68-890A-E3D664FBE1B5}"/>
              </a:ext>
            </a:extLst>
          </p:cNvPr>
          <p:cNvSpPr>
            <a:spLocks noGrp="1"/>
          </p:cNvSpPr>
          <p:nvPr>
            <p:ph type="pic" sz="quarter" idx="12"/>
          </p:nvPr>
        </p:nvSpPr>
        <p:spPr>
          <a:xfrm>
            <a:off x="6096001" y="3428993"/>
            <a:ext cx="6096000" cy="3428993"/>
          </a:xfrm>
          <a:prstGeom prst="rect">
            <a:avLst/>
          </a:prstGeom>
        </p:spPr>
        <p:txBody>
          <a:bodyPr/>
          <a:lstStyle/>
          <a:p>
            <a:r>
              <a:rPr lang="en-US"/>
              <a:t>Click icon to add picture</a:t>
            </a:r>
          </a:p>
        </p:txBody>
      </p:sp>
    </p:spTree>
    <p:extLst>
      <p:ext uri="{BB962C8B-B14F-4D97-AF65-F5344CB8AC3E}">
        <p14:creationId xmlns:p14="http://schemas.microsoft.com/office/powerpoint/2010/main" val="3189174325"/>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Four pictures">
    <p:spTree>
      <p:nvGrpSpPr>
        <p:cNvPr id="1" name=""/>
        <p:cNvGrpSpPr/>
        <p:nvPr/>
      </p:nvGrpSpPr>
      <p:grpSpPr>
        <a:xfrm>
          <a:off x="0" y="0"/>
          <a:ext cx="0" cy="0"/>
          <a:chOff x="0" y="0"/>
          <a:chExt cx="0" cy="0"/>
        </a:xfrm>
      </p:grpSpPr>
      <p:sp>
        <p:nvSpPr>
          <p:cNvPr id="10" name="Espace réservé pour une image  2">
            <a:extLst>
              <a:ext uri="{FF2B5EF4-FFF2-40B4-BE49-F238E27FC236}">
                <a16:creationId xmlns:a16="http://schemas.microsoft.com/office/drawing/2014/main" id="{42EC5DE7-3E80-4C68-890A-E3D664FBE1B5}"/>
              </a:ext>
            </a:extLst>
          </p:cNvPr>
          <p:cNvSpPr>
            <a:spLocks noGrp="1"/>
          </p:cNvSpPr>
          <p:nvPr>
            <p:ph type="pic" sz="quarter" idx="12"/>
          </p:nvPr>
        </p:nvSpPr>
        <p:spPr>
          <a:xfrm>
            <a:off x="6096001" y="3428993"/>
            <a:ext cx="3048000" cy="3429007"/>
          </a:xfrm>
          <a:prstGeom prst="rect">
            <a:avLst/>
          </a:prstGeom>
        </p:spPr>
        <p:txBody>
          <a:bodyPr/>
          <a:lstStyle/>
          <a:p>
            <a:r>
              <a:rPr lang="en-US"/>
              <a:t>Click icon to add picture</a:t>
            </a:r>
          </a:p>
        </p:txBody>
      </p:sp>
      <p:sp>
        <p:nvSpPr>
          <p:cNvPr id="3" name="Espace réservé pour une image  2">
            <a:extLst>
              <a:ext uri="{FF2B5EF4-FFF2-40B4-BE49-F238E27FC236}">
                <a16:creationId xmlns:a16="http://schemas.microsoft.com/office/drawing/2014/main" id="{A2F9C71C-52F1-4A4D-AC3B-473629771E2E}"/>
              </a:ext>
            </a:extLst>
          </p:cNvPr>
          <p:cNvSpPr>
            <a:spLocks noGrp="1"/>
          </p:cNvSpPr>
          <p:nvPr>
            <p:ph type="pic" sz="quarter" idx="11"/>
          </p:nvPr>
        </p:nvSpPr>
        <p:spPr>
          <a:xfrm>
            <a:off x="6096001" y="0"/>
            <a:ext cx="3048000" cy="3428993"/>
          </a:xfrm>
          <a:prstGeom prst="rect">
            <a:avLst/>
          </a:prstGeom>
        </p:spPr>
        <p:txBody>
          <a:bodyPr/>
          <a:lstStyle/>
          <a:p>
            <a:r>
              <a:rPr lang="en-US"/>
              <a:t>Click icon to add picture</a:t>
            </a:r>
          </a:p>
        </p:txBody>
      </p:sp>
      <p:sp>
        <p:nvSpPr>
          <p:cNvPr id="13" name="Espace réservé pour une image  2">
            <a:extLst>
              <a:ext uri="{FF2B5EF4-FFF2-40B4-BE49-F238E27FC236}">
                <a16:creationId xmlns:a16="http://schemas.microsoft.com/office/drawing/2014/main" id="{E7605A3B-0179-473B-9CB6-CC5A493B967D}"/>
              </a:ext>
            </a:extLst>
          </p:cNvPr>
          <p:cNvSpPr>
            <a:spLocks noGrp="1"/>
          </p:cNvSpPr>
          <p:nvPr>
            <p:ph type="pic" sz="quarter" idx="13"/>
          </p:nvPr>
        </p:nvSpPr>
        <p:spPr>
          <a:xfrm>
            <a:off x="9144001" y="0"/>
            <a:ext cx="3048000" cy="3428993"/>
          </a:xfrm>
          <a:prstGeom prst="rect">
            <a:avLst/>
          </a:prstGeom>
        </p:spPr>
        <p:txBody>
          <a:bodyPr/>
          <a:lstStyle/>
          <a:p>
            <a:r>
              <a:rPr lang="en-US"/>
              <a:t>Click icon to add picture</a:t>
            </a:r>
          </a:p>
        </p:txBody>
      </p:sp>
      <p:sp>
        <p:nvSpPr>
          <p:cNvPr id="14" name="Espace réservé pour une image  2">
            <a:extLst>
              <a:ext uri="{FF2B5EF4-FFF2-40B4-BE49-F238E27FC236}">
                <a16:creationId xmlns:a16="http://schemas.microsoft.com/office/drawing/2014/main" id="{15060EE6-A355-453C-AA84-ABCFFCC6CA90}"/>
              </a:ext>
            </a:extLst>
          </p:cNvPr>
          <p:cNvSpPr>
            <a:spLocks noGrp="1"/>
          </p:cNvSpPr>
          <p:nvPr>
            <p:ph type="pic" sz="quarter" idx="14"/>
          </p:nvPr>
        </p:nvSpPr>
        <p:spPr>
          <a:xfrm>
            <a:off x="9144001" y="3428993"/>
            <a:ext cx="3048000" cy="3428993"/>
          </a:xfrm>
          <a:prstGeom prst="rect">
            <a:avLst/>
          </a:prstGeom>
        </p:spPr>
        <p:txBody>
          <a:bodyPr/>
          <a:lstStyle/>
          <a:p>
            <a:r>
              <a:rPr lang="en-US"/>
              <a:t>Click icon to add picture</a:t>
            </a:r>
          </a:p>
        </p:txBody>
      </p:sp>
      <p:sp>
        <p:nvSpPr>
          <p:cNvPr id="12" name="Title Placeholder 2">
            <a:extLst>
              <a:ext uri="{FF2B5EF4-FFF2-40B4-BE49-F238E27FC236}">
                <a16:creationId xmlns:a16="http://schemas.microsoft.com/office/drawing/2014/main" id="{706603BD-449F-4146-BC92-4D9C5E9D73B4}"/>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pic>
        <p:nvPicPr>
          <p:cNvPr id="9" name="Graphic 22">
            <a:extLst>
              <a:ext uri="{FF2B5EF4-FFF2-40B4-BE49-F238E27FC236}">
                <a16:creationId xmlns:a16="http://schemas.microsoft.com/office/drawing/2014/main" id="{D3BCF6FE-1697-4B69-BF27-4D3C981A27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
        <p:nvSpPr>
          <p:cNvPr id="8" name="Text Placeholder 3">
            <a:extLst>
              <a:ext uri="{FF2B5EF4-FFF2-40B4-BE49-F238E27FC236}">
                <a16:creationId xmlns:a16="http://schemas.microsoft.com/office/drawing/2014/main" id="{19F7F2BB-4F6E-413F-8B6C-741A21A2D119}"/>
              </a:ext>
            </a:extLst>
          </p:cNvPr>
          <p:cNvSpPr>
            <a:spLocks noGrp="1"/>
          </p:cNvSpPr>
          <p:nvPr>
            <p:ph type="body" sz="quarter" idx="15"/>
          </p:nvPr>
        </p:nvSpPr>
        <p:spPr>
          <a:xfrm>
            <a:off x="623888" y="1628775"/>
            <a:ext cx="5135562" cy="4629150"/>
          </a:xfrm>
        </p:spPr>
        <p:txBody>
          <a:bodyPr vert="horz" lIns="0" tIns="0" rIns="0" bIns="0" rtlCol="0">
            <a:noAutofit/>
          </a:bodyPr>
          <a:lstStyle>
            <a:lvl1pPr>
              <a:defRPr lang="en-US" smtClean="0">
                <a:solidFill>
                  <a:schemeClr val="tx1"/>
                </a:solidFill>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11" name="Rectangle 10">
            <a:extLst>
              <a:ext uri="{FF2B5EF4-FFF2-40B4-BE49-F238E27FC236}">
                <a16:creationId xmlns:a16="http://schemas.microsoft.com/office/drawing/2014/main" id="{07842064-2458-4A44-8172-2E0038A01E4F}"/>
              </a:ext>
            </a:extLst>
          </p:cNvPr>
          <p:cNvSpPr/>
          <p:nvPr userDrawn="1"/>
        </p:nvSpPr>
        <p:spPr>
          <a:xfrm>
            <a:off x="5915025" y="6420979"/>
            <a:ext cx="314325" cy="220391"/>
          </a:xfrm>
          <a:prstGeom prst="rect">
            <a:avLst/>
          </a:prstGeom>
          <a:solidFill>
            <a:schemeClr val="bg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spTree>
    <p:extLst>
      <p:ext uri="{BB962C8B-B14F-4D97-AF65-F5344CB8AC3E}">
        <p14:creationId xmlns:p14="http://schemas.microsoft.com/office/powerpoint/2010/main" val="2976030445"/>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text &amp; Two pictures">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BD8D428F-1999-4CD7-803A-0499EFBBC9AF}"/>
              </a:ext>
            </a:extLst>
          </p:cNvPr>
          <p:cNvSpPr>
            <a:spLocks noGrp="1"/>
          </p:cNvSpPr>
          <p:nvPr>
            <p:ph type="pic" sz="quarter" idx="11"/>
          </p:nvPr>
        </p:nvSpPr>
        <p:spPr>
          <a:xfrm>
            <a:off x="623888" y="3732213"/>
            <a:ext cx="5021262" cy="1944687"/>
          </a:xfrm>
          <a:prstGeom prst="rect">
            <a:avLst/>
          </a:prstGeom>
        </p:spPr>
        <p:txBody>
          <a:bodyPr/>
          <a:lstStyle/>
          <a:p>
            <a:r>
              <a:rPr lang="en-US"/>
              <a:t>Click icon to add picture</a:t>
            </a:r>
          </a:p>
        </p:txBody>
      </p:sp>
      <p:sp>
        <p:nvSpPr>
          <p:cNvPr id="3" name="Espace réservé pour une image  2">
            <a:extLst>
              <a:ext uri="{FF2B5EF4-FFF2-40B4-BE49-F238E27FC236}">
                <a16:creationId xmlns:a16="http://schemas.microsoft.com/office/drawing/2014/main" id="{85373431-056A-4064-9619-EA69252277AA}"/>
              </a:ext>
            </a:extLst>
          </p:cNvPr>
          <p:cNvSpPr>
            <a:spLocks noGrp="1"/>
          </p:cNvSpPr>
          <p:nvPr>
            <p:ph type="pic" sz="quarter" idx="10"/>
          </p:nvPr>
        </p:nvSpPr>
        <p:spPr>
          <a:xfrm>
            <a:off x="6550025" y="517101"/>
            <a:ext cx="5018088" cy="1943100"/>
          </a:xfrm>
          <a:prstGeom prst="rect">
            <a:avLst/>
          </a:prstGeom>
        </p:spPr>
        <p:txBody>
          <a:bodyPr/>
          <a:lstStyle/>
          <a:p>
            <a:r>
              <a:rPr lang="en-US"/>
              <a:t>Click icon to add picture</a:t>
            </a:r>
          </a:p>
        </p:txBody>
      </p:sp>
      <p:sp>
        <p:nvSpPr>
          <p:cNvPr id="11" name="Title Placeholder 2">
            <a:extLst>
              <a:ext uri="{FF2B5EF4-FFF2-40B4-BE49-F238E27FC236}">
                <a16:creationId xmlns:a16="http://schemas.microsoft.com/office/drawing/2014/main" id="{598D7C8E-D578-4DD4-862C-7D2255F6FE52}"/>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C8D0377-E092-44FD-9E10-2B55E4AC68F3}"/>
              </a:ext>
            </a:extLst>
          </p:cNvPr>
          <p:cNvSpPr>
            <a:spLocks noGrp="1"/>
          </p:cNvSpPr>
          <p:nvPr>
            <p:ph type="body" sz="quarter" idx="12"/>
          </p:nvPr>
        </p:nvSpPr>
        <p:spPr>
          <a:xfrm>
            <a:off x="623888" y="1879600"/>
            <a:ext cx="5021262" cy="1549399"/>
          </a:xfrm>
        </p:spPr>
        <p:txBody>
          <a:bodyPr vert="horz" lIns="0" tIns="0" rIns="0" bIns="0" rtlCol="0">
            <a:noAutofit/>
          </a:bodyPr>
          <a:lstStyle>
            <a:lvl1pPr>
              <a:defRPr lang="en-US"/>
            </a:lvl1pPr>
            <a:lvl2pPr>
              <a:defRPr lang="en-US"/>
            </a:lvl2pPr>
            <a:lvl3pPr>
              <a:defRPr lang="en-US"/>
            </a:lvl3pPr>
            <a:lvl4pPr>
              <a:defRPr lang="en-US"/>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8" name="Text Placeholder 3">
            <a:extLst>
              <a:ext uri="{FF2B5EF4-FFF2-40B4-BE49-F238E27FC236}">
                <a16:creationId xmlns:a16="http://schemas.microsoft.com/office/drawing/2014/main" id="{B3D20D25-472D-4874-8F4C-9AD56601BBD0}"/>
              </a:ext>
            </a:extLst>
          </p:cNvPr>
          <p:cNvSpPr>
            <a:spLocks noGrp="1"/>
          </p:cNvSpPr>
          <p:nvPr>
            <p:ph type="body" sz="quarter" idx="13"/>
          </p:nvPr>
        </p:nvSpPr>
        <p:spPr>
          <a:xfrm>
            <a:off x="6546850" y="2743200"/>
            <a:ext cx="5021262" cy="2933700"/>
          </a:xfrm>
        </p:spPr>
        <p:txBody>
          <a:bodyPr vert="horz" lIns="0" tIns="0" rIns="0" bIns="0" rtlCol="0">
            <a:no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fr-FR" sz="1200" dirty="0">
                <a:solidFill>
                  <a:schemeClr val="tx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spTree>
    <p:extLst>
      <p:ext uri="{BB962C8B-B14F-4D97-AF65-F5344CB8AC3E}">
        <p14:creationId xmlns:p14="http://schemas.microsoft.com/office/powerpoint/2010/main" val="517702910"/>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wo columns text Blue Background">
    <p:bg>
      <p:bgPr>
        <a:solidFill>
          <a:schemeClr val="tx2"/>
        </a:solidFill>
        <a:effectLst/>
      </p:bgPr>
    </p:bg>
    <p:spTree>
      <p:nvGrpSpPr>
        <p:cNvPr id="1" name=""/>
        <p:cNvGrpSpPr/>
        <p:nvPr/>
      </p:nvGrpSpPr>
      <p:grpSpPr>
        <a:xfrm>
          <a:off x="0" y="0"/>
          <a:ext cx="0" cy="0"/>
          <a:chOff x="0" y="0"/>
          <a:chExt cx="0" cy="0"/>
        </a:xfrm>
      </p:grpSpPr>
      <p:sp>
        <p:nvSpPr>
          <p:cNvPr id="10" name="Title Placeholder 2">
            <a:extLst>
              <a:ext uri="{FF2B5EF4-FFF2-40B4-BE49-F238E27FC236}">
                <a16:creationId xmlns:a16="http://schemas.microsoft.com/office/drawing/2014/main" id="{A57F6187-BFE3-4338-8A14-47B63D86FE3A}"/>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65743908-B0F1-4FA6-BB4B-381DC44AF28D}"/>
              </a:ext>
            </a:extLst>
          </p:cNvPr>
          <p:cNvSpPr>
            <a:spLocks noGrp="1"/>
          </p:cNvSpPr>
          <p:nvPr>
            <p:ph type="body" sz="quarter" idx="12" hasCustomPrompt="1"/>
          </p:nvPr>
        </p:nvSpPr>
        <p:spPr>
          <a:xfrm>
            <a:off x="623888" y="1841500"/>
            <a:ext cx="5021262" cy="4051300"/>
          </a:xfrm>
        </p:spPr>
        <p:txBody>
          <a:bodyPr/>
          <a:lstStyle>
            <a:lvl1pPr>
              <a:lnSpc>
                <a:spcPct val="130000"/>
              </a:lnSpc>
              <a:spcAft>
                <a:spcPts val="1200"/>
              </a:spcAft>
              <a:defRPr lang="en-US" smtClean="0">
                <a:solidFill>
                  <a:schemeClr val="bg1"/>
                </a:solidFill>
              </a:defRPr>
            </a:lvl1pPr>
            <a:lvl5pPr>
              <a:defRPr>
                <a:solidFill>
                  <a:schemeClr val="bg1"/>
                </a:solidFill>
              </a:defRPr>
            </a:lvl5pPr>
          </a:lstStyle>
          <a:p>
            <a:pPr>
              <a:lnSpc>
                <a:spcPct val="130000"/>
              </a:lnSpc>
              <a:spcAft>
                <a:spcPts val="1200"/>
              </a:spcAft>
            </a:pPr>
            <a:r>
              <a:rPr lang="en-US" dirty="0">
                <a:latin typeface="+mj-lt"/>
              </a:rPr>
              <a:t>Bring to the table win-win survival strategies to ensure proactive domination. </a:t>
            </a:r>
            <a:br>
              <a:rPr lang="en-US" dirty="0">
                <a:latin typeface="+mj-lt"/>
              </a:rPr>
            </a:br>
            <a:r>
              <a:rPr lang="en-US" dirty="0">
                <a:latin typeface="+mj-lt"/>
              </a:rPr>
              <a:t>At the end of the day, going forward, a new normal that has evolved from generation X is on the runway heading towards a streamlined cloud solution. </a:t>
            </a:r>
            <a:br>
              <a:rPr lang="en-US" dirty="0">
                <a:latin typeface="+mj-lt"/>
              </a:rPr>
            </a:br>
            <a:r>
              <a:rPr lang="en-US" dirty="0">
                <a:latin typeface="+mj-lt"/>
              </a:rPr>
              <a:t>User generated content in real-time will have multiple touchpoints for offshoring.</a:t>
            </a:r>
          </a:p>
          <a:p>
            <a:pPr>
              <a:lnSpc>
                <a:spcPct val="130000"/>
              </a:lnSpc>
              <a:spcAft>
                <a:spcPts val="1200"/>
              </a:spcAft>
            </a:pPr>
            <a:r>
              <a:rPr lang="en-US" dirty="0">
                <a:latin typeface="+mj-lt"/>
              </a:rPr>
              <a:t>Override the digital divide with additional </a:t>
            </a:r>
            <a:r>
              <a:rPr lang="en-US" dirty="0" err="1">
                <a:latin typeface="+mj-lt"/>
              </a:rPr>
              <a:t>clickthroughs</a:t>
            </a:r>
            <a:r>
              <a:rPr lang="en-US" dirty="0">
                <a:latin typeface="+mj-lt"/>
              </a:rPr>
              <a:t> from DevOps. Nanotechnology immersion along the information highway will close the loop on focusing solely on the bottom line.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a:t>
            </a:r>
          </a:p>
          <a:p>
            <a:pPr lvl="4"/>
            <a:endParaRPr lang="fr-FR" dirty="0"/>
          </a:p>
        </p:txBody>
      </p:sp>
      <p:sp>
        <p:nvSpPr>
          <p:cNvPr id="6" name="Text Placeholder 3">
            <a:extLst>
              <a:ext uri="{FF2B5EF4-FFF2-40B4-BE49-F238E27FC236}">
                <a16:creationId xmlns:a16="http://schemas.microsoft.com/office/drawing/2014/main" id="{994E1168-830C-4B5E-B2A4-9213147E3CBE}"/>
              </a:ext>
            </a:extLst>
          </p:cNvPr>
          <p:cNvSpPr>
            <a:spLocks noGrp="1"/>
          </p:cNvSpPr>
          <p:nvPr>
            <p:ph type="body" sz="quarter" idx="13"/>
          </p:nvPr>
        </p:nvSpPr>
        <p:spPr>
          <a:xfrm>
            <a:off x="6546850" y="517101"/>
            <a:ext cx="5021262" cy="5375699"/>
          </a:xfrm>
        </p:spPr>
        <p:txBody>
          <a:bodyPr vert="horz" lIns="0" tIns="0" rIns="0" bIns="0" rtlCol="0">
            <a:no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fr-FR" sz="1200" dirty="0">
                <a:solidFill>
                  <a:schemeClr val="bg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pic>
        <p:nvPicPr>
          <p:cNvPr id="7" name="Graphic 22">
            <a:extLst>
              <a:ext uri="{FF2B5EF4-FFF2-40B4-BE49-F238E27FC236}">
                <a16:creationId xmlns:a16="http://schemas.microsoft.com/office/drawing/2014/main" id="{C70359C1-5DC1-4BE1-82EC-1B4379D7CE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17700777"/>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lumns text Green Background">
    <p:bg>
      <p:bgPr>
        <a:solidFill>
          <a:schemeClr val="bg2"/>
        </a:solidFill>
        <a:effectLst/>
      </p:bgPr>
    </p:bg>
    <p:spTree>
      <p:nvGrpSpPr>
        <p:cNvPr id="1" name=""/>
        <p:cNvGrpSpPr/>
        <p:nvPr/>
      </p:nvGrpSpPr>
      <p:grpSpPr>
        <a:xfrm>
          <a:off x="0" y="0"/>
          <a:ext cx="0" cy="0"/>
          <a:chOff x="0" y="0"/>
          <a:chExt cx="0" cy="0"/>
        </a:xfrm>
      </p:grpSpPr>
      <p:sp>
        <p:nvSpPr>
          <p:cNvPr id="10" name="Title Placeholder 2">
            <a:extLst>
              <a:ext uri="{FF2B5EF4-FFF2-40B4-BE49-F238E27FC236}">
                <a16:creationId xmlns:a16="http://schemas.microsoft.com/office/drawing/2014/main" id="{A57F6187-BFE3-4338-8A14-47B63D86FE3A}"/>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65743908-B0F1-4FA6-BB4B-381DC44AF28D}"/>
              </a:ext>
            </a:extLst>
          </p:cNvPr>
          <p:cNvSpPr>
            <a:spLocks noGrp="1"/>
          </p:cNvSpPr>
          <p:nvPr>
            <p:ph type="body" sz="quarter" idx="12" hasCustomPrompt="1"/>
          </p:nvPr>
        </p:nvSpPr>
        <p:spPr>
          <a:xfrm>
            <a:off x="623888" y="1841500"/>
            <a:ext cx="5021262" cy="4051300"/>
          </a:xfrm>
        </p:spPr>
        <p:txBody>
          <a:bodyPr/>
          <a:lstStyle>
            <a:lvl1pPr>
              <a:lnSpc>
                <a:spcPct val="130000"/>
              </a:lnSpc>
              <a:spcAft>
                <a:spcPts val="1200"/>
              </a:spcAft>
              <a:defRPr lang="en-US" smtClean="0">
                <a:solidFill>
                  <a:schemeClr val="bg1"/>
                </a:solidFill>
              </a:defRPr>
            </a:lvl1pPr>
            <a:lvl5pPr>
              <a:defRPr>
                <a:solidFill>
                  <a:schemeClr val="bg1"/>
                </a:solidFill>
              </a:defRPr>
            </a:lvl5pPr>
          </a:lstStyle>
          <a:p>
            <a:pPr>
              <a:lnSpc>
                <a:spcPct val="130000"/>
              </a:lnSpc>
              <a:spcAft>
                <a:spcPts val="1200"/>
              </a:spcAft>
            </a:pPr>
            <a:r>
              <a:rPr lang="en-US" dirty="0">
                <a:latin typeface="+mj-lt"/>
              </a:rPr>
              <a:t>Bring to the table win-win survival strategies to ensure proactive domination. </a:t>
            </a:r>
            <a:br>
              <a:rPr lang="en-US" dirty="0">
                <a:latin typeface="+mj-lt"/>
              </a:rPr>
            </a:br>
            <a:r>
              <a:rPr lang="en-US" dirty="0">
                <a:latin typeface="+mj-lt"/>
              </a:rPr>
              <a:t>At the end of the day, going forward, a new normal that has evolved from generation X is on the runway heading towards a streamlined cloud solution. </a:t>
            </a:r>
            <a:br>
              <a:rPr lang="en-US" dirty="0">
                <a:latin typeface="+mj-lt"/>
              </a:rPr>
            </a:br>
            <a:r>
              <a:rPr lang="en-US" dirty="0">
                <a:latin typeface="+mj-lt"/>
              </a:rPr>
              <a:t>User generated content in real-time will have multiple touchpoints for offshoring.</a:t>
            </a:r>
          </a:p>
          <a:p>
            <a:pPr>
              <a:lnSpc>
                <a:spcPct val="130000"/>
              </a:lnSpc>
              <a:spcAft>
                <a:spcPts val="1200"/>
              </a:spcAft>
            </a:pPr>
            <a:r>
              <a:rPr lang="en-US" dirty="0">
                <a:latin typeface="+mj-lt"/>
              </a:rPr>
              <a:t>Override the digital divide with additional </a:t>
            </a:r>
            <a:r>
              <a:rPr lang="en-US" dirty="0" err="1">
                <a:latin typeface="+mj-lt"/>
              </a:rPr>
              <a:t>clickthroughs</a:t>
            </a:r>
            <a:r>
              <a:rPr lang="en-US" dirty="0">
                <a:latin typeface="+mj-lt"/>
              </a:rPr>
              <a:t> from DevOps. Nanotechnology immersion along the information highway will close the loop on focusing solely on the bottom line.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a:t>
            </a:r>
          </a:p>
          <a:p>
            <a:pPr lvl="4"/>
            <a:endParaRPr lang="fr-FR" dirty="0"/>
          </a:p>
        </p:txBody>
      </p:sp>
      <p:sp>
        <p:nvSpPr>
          <p:cNvPr id="6" name="Text Placeholder 3">
            <a:extLst>
              <a:ext uri="{FF2B5EF4-FFF2-40B4-BE49-F238E27FC236}">
                <a16:creationId xmlns:a16="http://schemas.microsoft.com/office/drawing/2014/main" id="{994E1168-830C-4B5E-B2A4-9213147E3CBE}"/>
              </a:ext>
            </a:extLst>
          </p:cNvPr>
          <p:cNvSpPr>
            <a:spLocks noGrp="1"/>
          </p:cNvSpPr>
          <p:nvPr>
            <p:ph type="body" sz="quarter" idx="13"/>
          </p:nvPr>
        </p:nvSpPr>
        <p:spPr>
          <a:xfrm>
            <a:off x="6546850" y="517101"/>
            <a:ext cx="5021262" cy="5375699"/>
          </a:xfrm>
        </p:spPr>
        <p:txBody>
          <a:bodyPr vert="horz" lIns="0" tIns="0" rIns="0" bIns="0" rtlCol="0">
            <a:no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fr-FR" sz="1200" dirty="0">
                <a:solidFill>
                  <a:schemeClr val="bg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pic>
        <p:nvPicPr>
          <p:cNvPr id="7" name="Graphic 22">
            <a:extLst>
              <a:ext uri="{FF2B5EF4-FFF2-40B4-BE49-F238E27FC236}">
                <a16:creationId xmlns:a16="http://schemas.microsoft.com/office/drawing/2014/main" id="{C70359C1-5DC1-4BE1-82EC-1B4379D7CE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1019714686"/>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background &amp; Client log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F9DC38-BF2B-4966-BEBE-6429588447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3E03B79-5187-4781-8B46-50077B04607B}"/>
              </a:ext>
            </a:extLst>
          </p:cNvPr>
          <p:cNvSpPr/>
          <p:nvPr/>
        </p:nvSpPr>
        <p:spPr>
          <a:xfrm>
            <a:off x="0" y="0"/>
            <a:ext cx="12192000" cy="6858000"/>
          </a:xfrm>
          <a:prstGeom prst="rect">
            <a:avLst/>
          </a:prstGeom>
          <a:gradFill>
            <a:gsLst>
              <a:gs pos="0">
                <a:schemeClr val="accent2"/>
              </a:gs>
              <a:gs pos="100000">
                <a:schemeClr val="accent1">
                  <a:alpha val="80000"/>
                </a:scheme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C8806C49-1226-4067-BF64-EBDCCB1EEFAB}"/>
              </a:ext>
            </a:extLst>
          </p:cNvPr>
          <p:cNvSpPr/>
          <p:nvPr userDrawn="1"/>
        </p:nvSpPr>
        <p:spPr>
          <a:xfrm>
            <a:off x="9544050" y="-1"/>
            <a:ext cx="2647950" cy="4083051"/>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userDrawn="1">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sp>
        <p:nvSpPr>
          <p:cNvPr id="3" name="Espace réservé du texte 2">
            <a:extLst>
              <a:ext uri="{FF2B5EF4-FFF2-40B4-BE49-F238E27FC236}">
                <a16:creationId xmlns:a16="http://schemas.microsoft.com/office/drawing/2014/main" id="{01DA10A5-2198-4B6D-9D51-D4BAC0A79B5B}"/>
              </a:ext>
            </a:extLst>
          </p:cNvPr>
          <p:cNvSpPr>
            <a:spLocks noGrp="1"/>
          </p:cNvSpPr>
          <p:nvPr userDrawn="1">
            <p:ph type="body" sz="quarter" idx="11" hasCustomPrompt="1"/>
          </p:nvPr>
        </p:nvSpPr>
        <p:spPr>
          <a:xfrm>
            <a:off x="9947405" y="795687"/>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Name</a:t>
            </a:r>
            <a:br>
              <a:rPr lang="en-US" dirty="0"/>
            </a:br>
            <a:r>
              <a:rPr lang="en-US" dirty="0"/>
              <a:t>Job Title</a:t>
            </a:r>
            <a:endParaRPr lang="fr-FR" dirty="0"/>
          </a:p>
        </p:txBody>
      </p:sp>
      <p:sp>
        <p:nvSpPr>
          <p:cNvPr id="9" name="Espace réservé du texte 2">
            <a:extLst>
              <a:ext uri="{FF2B5EF4-FFF2-40B4-BE49-F238E27FC236}">
                <a16:creationId xmlns:a16="http://schemas.microsoft.com/office/drawing/2014/main" id="{7E36D8B3-5AF5-45F6-90C6-1052246B1316}"/>
              </a:ext>
            </a:extLst>
          </p:cNvPr>
          <p:cNvSpPr>
            <a:spLocks noGrp="1"/>
          </p:cNvSpPr>
          <p:nvPr userDrawn="1">
            <p:ph type="body" sz="quarter" idx="12" hasCustomPrompt="1"/>
          </p:nvPr>
        </p:nvSpPr>
        <p:spPr>
          <a:xfrm>
            <a:off x="9947405" y="2730466"/>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Client/Partner</a:t>
            </a:r>
          </a:p>
        </p:txBody>
      </p:sp>
      <p:sp>
        <p:nvSpPr>
          <p:cNvPr id="12" name="Espace réservé du texte 2">
            <a:extLst>
              <a:ext uri="{FF2B5EF4-FFF2-40B4-BE49-F238E27FC236}">
                <a16:creationId xmlns:a16="http://schemas.microsoft.com/office/drawing/2014/main" id="{0D3B2E41-E3DE-45E5-939D-B6DE8A989C8E}"/>
              </a:ext>
            </a:extLst>
          </p:cNvPr>
          <p:cNvSpPr>
            <a:spLocks noGrp="1"/>
          </p:cNvSpPr>
          <p:nvPr userDrawn="1">
            <p:ph type="body" sz="quarter" idx="13" hasCustomPrompt="1"/>
          </p:nvPr>
        </p:nvSpPr>
        <p:spPr>
          <a:xfrm>
            <a:off x="9947405" y="496936"/>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by</a:t>
            </a:r>
          </a:p>
        </p:txBody>
      </p:sp>
      <p:sp>
        <p:nvSpPr>
          <p:cNvPr id="15" name="Espace réservé du texte 2">
            <a:extLst>
              <a:ext uri="{FF2B5EF4-FFF2-40B4-BE49-F238E27FC236}">
                <a16:creationId xmlns:a16="http://schemas.microsoft.com/office/drawing/2014/main" id="{1D1B2086-F342-4DE1-AD6A-A7B47BEEE0E8}"/>
              </a:ext>
            </a:extLst>
          </p:cNvPr>
          <p:cNvSpPr>
            <a:spLocks noGrp="1"/>
          </p:cNvSpPr>
          <p:nvPr userDrawn="1">
            <p:ph type="body" sz="quarter" idx="14" hasCustomPrompt="1"/>
          </p:nvPr>
        </p:nvSpPr>
        <p:spPr>
          <a:xfrm>
            <a:off x="9947405" y="2432085"/>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for</a:t>
            </a:r>
          </a:p>
        </p:txBody>
      </p:sp>
      <p:sp>
        <p:nvSpPr>
          <p:cNvPr id="11" name="Espace réservé du texte 2">
            <a:extLst>
              <a:ext uri="{FF2B5EF4-FFF2-40B4-BE49-F238E27FC236}">
                <a16:creationId xmlns:a16="http://schemas.microsoft.com/office/drawing/2014/main" id="{04969F77-B8E3-49E1-9695-7306527D3A76}"/>
              </a:ext>
            </a:extLst>
          </p:cNvPr>
          <p:cNvSpPr>
            <a:spLocks noGrp="1"/>
          </p:cNvSpPr>
          <p:nvPr userDrawn="1">
            <p:ph type="body" sz="quarter" idx="15" hasCustomPrompt="1"/>
          </p:nvPr>
        </p:nvSpPr>
        <p:spPr>
          <a:xfrm>
            <a:off x="623888" y="2123413"/>
            <a:ext cx="8140550" cy="1457186"/>
          </a:xfrm>
          <a:prstGeom prst="rect">
            <a:avLst/>
          </a:prstGeom>
        </p:spPr>
        <p:txBody>
          <a:bodyPr anchor="b"/>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Presentation</a:t>
            </a:r>
            <a:br>
              <a:rPr lang="fr-FR" dirty="0"/>
            </a:br>
            <a:r>
              <a:rPr lang="fr-FR" dirty="0" err="1"/>
              <a:t>title</a:t>
            </a:r>
            <a:endParaRPr lang="fr-FR" dirty="0"/>
          </a:p>
        </p:txBody>
      </p:sp>
      <p:sp>
        <p:nvSpPr>
          <p:cNvPr id="13" name="Espace réservé du texte 2">
            <a:extLst>
              <a:ext uri="{FF2B5EF4-FFF2-40B4-BE49-F238E27FC236}">
                <a16:creationId xmlns:a16="http://schemas.microsoft.com/office/drawing/2014/main" id="{F7BD7ABA-7FE8-4358-B406-F7160427DB2F}"/>
              </a:ext>
            </a:extLst>
          </p:cNvPr>
          <p:cNvSpPr>
            <a:spLocks noGrp="1"/>
          </p:cNvSpPr>
          <p:nvPr userDrawn="1">
            <p:ph type="body" sz="quarter" idx="16" hasCustomPrompt="1"/>
          </p:nvPr>
        </p:nvSpPr>
        <p:spPr>
          <a:xfrm>
            <a:off x="623888" y="3782307"/>
            <a:ext cx="8140550" cy="756502"/>
          </a:xfrm>
          <a:prstGeom prst="rect">
            <a:avLst/>
          </a:prstGeom>
        </p:spPr>
        <p:txBody>
          <a:bodyPr anchor="t"/>
          <a:lstStyle>
            <a:lvl1pPr marL="0" indent="0">
              <a:lnSpc>
                <a:spcPct val="100000"/>
              </a:lnSpc>
              <a:spcAft>
                <a:spcPts val="0"/>
              </a:spcAft>
              <a:buFont typeface="Arial" panose="020B0604020202020204" pitchFamily="34" charset="0"/>
              <a:buNone/>
              <a:defRPr lang="fr-FR" sz="2000" b="0" kern="1200" noProof="0" dirty="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Headlines</a:t>
            </a:r>
          </a:p>
          <a:p>
            <a:pPr lvl="0"/>
            <a:r>
              <a:rPr lang="fr-FR" dirty="0"/>
              <a:t>Example</a:t>
            </a:r>
          </a:p>
        </p:txBody>
      </p:sp>
      <p:pic>
        <p:nvPicPr>
          <p:cNvPr id="17" name="Graphic 22">
            <a:extLst>
              <a:ext uri="{FF2B5EF4-FFF2-40B4-BE49-F238E27FC236}">
                <a16:creationId xmlns:a16="http://schemas.microsoft.com/office/drawing/2014/main" id="{0ED196AF-E4F2-47A1-839B-02230964F54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3844912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wo columns text Black Background">
    <p:bg>
      <p:bgPr>
        <a:solidFill>
          <a:schemeClr val="tx1"/>
        </a:solidFill>
        <a:effectLst/>
      </p:bgPr>
    </p:bg>
    <p:spTree>
      <p:nvGrpSpPr>
        <p:cNvPr id="1" name=""/>
        <p:cNvGrpSpPr/>
        <p:nvPr/>
      </p:nvGrpSpPr>
      <p:grpSpPr>
        <a:xfrm>
          <a:off x="0" y="0"/>
          <a:ext cx="0" cy="0"/>
          <a:chOff x="0" y="0"/>
          <a:chExt cx="0" cy="0"/>
        </a:xfrm>
      </p:grpSpPr>
      <p:sp>
        <p:nvSpPr>
          <p:cNvPr id="10" name="Title Placeholder 2">
            <a:extLst>
              <a:ext uri="{FF2B5EF4-FFF2-40B4-BE49-F238E27FC236}">
                <a16:creationId xmlns:a16="http://schemas.microsoft.com/office/drawing/2014/main" id="{A57F6187-BFE3-4338-8A14-47B63D86FE3A}"/>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65743908-B0F1-4FA6-BB4B-381DC44AF28D}"/>
              </a:ext>
            </a:extLst>
          </p:cNvPr>
          <p:cNvSpPr>
            <a:spLocks noGrp="1"/>
          </p:cNvSpPr>
          <p:nvPr>
            <p:ph type="body" sz="quarter" idx="12"/>
          </p:nvPr>
        </p:nvSpPr>
        <p:spPr>
          <a:xfrm>
            <a:off x="623888" y="1841500"/>
            <a:ext cx="5021262" cy="4051300"/>
          </a:xfrm>
        </p:spPr>
        <p:txBody>
          <a:bodyPr/>
          <a:lstStyle>
            <a:lvl1pPr>
              <a:lnSpc>
                <a:spcPct val="130000"/>
              </a:lnSpc>
              <a:spcAft>
                <a:spcPts val="1200"/>
              </a:spcAft>
              <a:defRPr lang="en-US" smtClean="0">
                <a:solidFill>
                  <a:schemeClr val="bg1"/>
                </a:solidFill>
              </a:defRPr>
            </a:lvl1pPr>
            <a:lvl5pPr marL="0" indent="0">
              <a:defRPr>
                <a:solidFill>
                  <a:schemeClr val="bg1"/>
                </a:solidFill>
              </a:defRPr>
            </a:lvl5pPr>
          </a:lstStyle>
          <a:p>
            <a:pPr lvl="4"/>
            <a:endParaRPr lang="fr-FR" dirty="0"/>
          </a:p>
        </p:txBody>
      </p:sp>
      <p:sp>
        <p:nvSpPr>
          <p:cNvPr id="6" name="Text Placeholder 3">
            <a:extLst>
              <a:ext uri="{FF2B5EF4-FFF2-40B4-BE49-F238E27FC236}">
                <a16:creationId xmlns:a16="http://schemas.microsoft.com/office/drawing/2014/main" id="{994E1168-830C-4B5E-B2A4-9213147E3CBE}"/>
              </a:ext>
            </a:extLst>
          </p:cNvPr>
          <p:cNvSpPr>
            <a:spLocks noGrp="1"/>
          </p:cNvSpPr>
          <p:nvPr>
            <p:ph type="body" sz="quarter" idx="13"/>
          </p:nvPr>
        </p:nvSpPr>
        <p:spPr>
          <a:xfrm>
            <a:off x="6546850" y="517101"/>
            <a:ext cx="5021262" cy="5375699"/>
          </a:xfrm>
        </p:spPr>
        <p:txBody>
          <a:bodyPr vert="horz" lIns="0" tIns="0" rIns="0" bIns="0" rtlCol="0">
            <a:no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fr-FR" sz="1200" dirty="0">
                <a:solidFill>
                  <a:schemeClr val="bg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pic>
        <p:nvPicPr>
          <p:cNvPr id="7" name="Graphic 22">
            <a:extLst>
              <a:ext uri="{FF2B5EF4-FFF2-40B4-BE49-F238E27FC236}">
                <a16:creationId xmlns:a16="http://schemas.microsoft.com/office/drawing/2014/main" id="{C70359C1-5DC1-4BE1-82EC-1B4379D7CE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126743277"/>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mp; box">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CD9725D-EA1E-4B70-B6EC-DB2F0E4A815C}"/>
              </a:ext>
            </a:extLst>
          </p:cNvPr>
          <p:cNvSpPr>
            <a:spLocks noGrp="1"/>
          </p:cNvSpPr>
          <p:nvPr>
            <p:ph type="pic" sz="quarter" idx="10" hasCustomPrompt="1"/>
          </p:nvPr>
        </p:nvSpPr>
        <p:spPr>
          <a:xfrm>
            <a:off x="427038" y="571500"/>
            <a:ext cx="8680450" cy="5734050"/>
          </a:xfrm>
          <a:prstGeom prst="rect">
            <a:avLst/>
          </a:prstGeom>
        </p:spPr>
        <p:txBody>
          <a:bodyPr/>
          <a:lstStyle>
            <a:lvl1pPr>
              <a:defRPr/>
            </a:lvl1pPr>
          </a:lstStyle>
          <a:p>
            <a:r>
              <a:rPr lang="fr-FR" dirty="0"/>
              <a:t>Click to add image</a:t>
            </a:r>
            <a:endParaRPr lang="en-US" dirty="0"/>
          </a:p>
        </p:txBody>
      </p:sp>
      <p:sp>
        <p:nvSpPr>
          <p:cNvPr id="10" name="Espace réservé du texte 9">
            <a:extLst>
              <a:ext uri="{FF2B5EF4-FFF2-40B4-BE49-F238E27FC236}">
                <a16:creationId xmlns:a16="http://schemas.microsoft.com/office/drawing/2014/main" id="{C362D5DB-01A7-4F16-92C7-0A276E1D0568}"/>
              </a:ext>
            </a:extLst>
          </p:cNvPr>
          <p:cNvSpPr>
            <a:spLocks noGrp="1"/>
          </p:cNvSpPr>
          <p:nvPr>
            <p:ph type="body" sz="quarter" idx="11" hasCustomPrompt="1"/>
          </p:nvPr>
        </p:nvSpPr>
        <p:spPr>
          <a:xfrm>
            <a:off x="8521699" y="1808163"/>
            <a:ext cx="3243171" cy="3241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lvl1pPr>
              <a:defRPr lang="en-US" sz="2000" dirty="0">
                <a:solidFill>
                  <a:schemeClr val="bg1"/>
                </a:solidFill>
                <a:latin typeface="+mj-lt"/>
                <a:cs typeface="Segoe UI Semibold" panose="020B0702040204020203" pitchFamily="34" charset="0"/>
              </a:defRPr>
            </a:lvl1pPr>
          </a:lstStyle>
          <a:p>
            <a:pPr lvl="0" defTabSz="519488">
              <a:lnSpc>
                <a:spcPct val="120000"/>
              </a:lnSpc>
            </a:pPr>
            <a:r>
              <a:rPr lang="en-US" dirty="0"/>
              <a:t>Click to edit Master title style</a:t>
            </a:r>
            <a:endParaRPr lang="fr-FR" dirty="0"/>
          </a:p>
        </p:txBody>
      </p:sp>
    </p:spTree>
    <p:extLst>
      <p:ext uri="{BB962C8B-B14F-4D97-AF65-F5344CB8AC3E}">
        <p14:creationId xmlns:p14="http://schemas.microsoft.com/office/powerpoint/2010/main" val="182528804"/>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amp; box FullWidth">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CD9725D-EA1E-4B70-B6EC-DB2F0E4A815C}"/>
              </a:ext>
            </a:extLst>
          </p:cNvPr>
          <p:cNvSpPr>
            <a:spLocks noGrp="1"/>
          </p:cNvSpPr>
          <p:nvPr>
            <p:ph type="pic" sz="quarter" idx="10"/>
          </p:nvPr>
        </p:nvSpPr>
        <p:spPr>
          <a:xfrm>
            <a:off x="0" y="0"/>
            <a:ext cx="8948829" cy="6857999"/>
          </a:xfrm>
          <a:prstGeom prst="rect">
            <a:avLst/>
          </a:prstGeom>
        </p:spPr>
        <p:txBody>
          <a:bodyPr/>
          <a:lstStyle>
            <a:lvl1pPr>
              <a:defRPr/>
            </a:lvl1pPr>
          </a:lstStyle>
          <a:p>
            <a:r>
              <a:rPr lang="en-US"/>
              <a:t>Click icon to add picture</a:t>
            </a:r>
            <a:endParaRPr lang="en-US" dirty="0"/>
          </a:p>
        </p:txBody>
      </p:sp>
      <p:sp>
        <p:nvSpPr>
          <p:cNvPr id="10" name="Espace réservé du texte 9">
            <a:extLst>
              <a:ext uri="{FF2B5EF4-FFF2-40B4-BE49-F238E27FC236}">
                <a16:creationId xmlns:a16="http://schemas.microsoft.com/office/drawing/2014/main" id="{C362D5DB-01A7-4F16-92C7-0A276E1D0568}"/>
              </a:ext>
            </a:extLst>
          </p:cNvPr>
          <p:cNvSpPr>
            <a:spLocks noGrp="1"/>
          </p:cNvSpPr>
          <p:nvPr>
            <p:ph type="body" sz="quarter" idx="11" hasCustomPrompt="1"/>
          </p:nvPr>
        </p:nvSpPr>
        <p:spPr>
          <a:xfrm>
            <a:off x="8948829" y="1"/>
            <a:ext cx="3243171"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lvl1pPr>
              <a:defRPr lang="en-US" sz="2000" dirty="0">
                <a:solidFill>
                  <a:schemeClr val="bg1"/>
                </a:solidFill>
                <a:latin typeface="+mj-lt"/>
                <a:cs typeface="Segoe UI Semibold" panose="020B0702040204020203" pitchFamily="34" charset="0"/>
              </a:defRPr>
            </a:lvl1pPr>
          </a:lstStyle>
          <a:p>
            <a:pPr lvl="0" defTabSz="519488">
              <a:lnSpc>
                <a:spcPct val="120000"/>
              </a:lnSpc>
            </a:pPr>
            <a:r>
              <a:rPr lang="en-US" dirty="0"/>
              <a:t>Click to edit Master title style</a:t>
            </a:r>
            <a:endParaRPr lang="fr-FR" dirty="0"/>
          </a:p>
        </p:txBody>
      </p:sp>
      <p:pic>
        <p:nvPicPr>
          <p:cNvPr id="6" name="Graphic 22">
            <a:extLst>
              <a:ext uri="{FF2B5EF4-FFF2-40B4-BE49-F238E27FC236}">
                <a16:creationId xmlns:a16="http://schemas.microsoft.com/office/drawing/2014/main" id="{E58B5C9E-B015-4AC2-AB46-7A889B1EC4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3454192347"/>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85569-B1A0-40C6-899D-1FC3C7FC5EBC}"/>
              </a:ext>
            </a:extLst>
          </p:cNvPr>
          <p:cNvSpPr/>
          <p:nvPr userDrawn="1"/>
        </p:nvSpPr>
        <p:spPr>
          <a:xfrm>
            <a:off x="8667750" y="0"/>
            <a:ext cx="352425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11" name="Espace réservé du texte 5">
            <a:extLst>
              <a:ext uri="{FF2B5EF4-FFF2-40B4-BE49-F238E27FC236}">
                <a16:creationId xmlns:a16="http://schemas.microsoft.com/office/drawing/2014/main" id="{921B6F65-DC7E-4564-B0B1-327BED38BC10}"/>
              </a:ext>
            </a:extLst>
          </p:cNvPr>
          <p:cNvSpPr>
            <a:spLocks noGrp="1"/>
          </p:cNvSpPr>
          <p:nvPr>
            <p:ph type="body" sz="quarter" idx="17" hasCustomPrompt="1"/>
          </p:nvPr>
        </p:nvSpPr>
        <p:spPr>
          <a:xfrm>
            <a:off x="623889" y="1641475"/>
            <a:ext cx="4574855" cy="4215642"/>
          </a:xfrm>
          <a:prstGeom prst="rect">
            <a:avLst/>
          </a:prstGeom>
        </p:spPr>
        <p:txBody>
          <a:bodyPr vert="horz" lIns="0" tIns="0" rIns="0" bIns="0" rtlCol="0">
            <a:noAutofit/>
          </a:bodyPr>
          <a:lstStyle>
            <a:lvl1pPr>
              <a:defRPr lang="fr-FR" noProof="0" dirty="0">
                <a:solidFill>
                  <a:schemeClr val="tx1"/>
                </a:solidFill>
              </a:defRPr>
            </a:lvl1pPr>
            <a:lvl2pPr>
              <a:defRPr lang="fr-FR" noProof="0" dirty="0">
                <a:solidFill>
                  <a:schemeClr val="tx1"/>
                </a:solidFill>
              </a:defRPr>
            </a:lvl2pPr>
            <a:lvl3pPr>
              <a:defRPr lang="fr-FR" noProof="0" dirty="0" smtClean="0">
                <a:solidFill>
                  <a:schemeClr val="tx1"/>
                </a:solidFill>
              </a:defRPr>
            </a:lvl3pPr>
            <a:lvl4pPr>
              <a:defRPr lang="en-US" noProof="0" dirty="0">
                <a:solidFill>
                  <a:schemeClr val="tx1"/>
                </a:solidFill>
              </a:defRPr>
            </a:lvl4pPr>
          </a:lstStyle>
          <a:p>
            <a:pPr lvl="0"/>
            <a:r>
              <a:rPr kumimoji="0" lang="en-US"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Click to edit Master title </a:t>
            </a:r>
            <a:r>
              <a:rPr kumimoji="0" lang="en-US" sz="1200" b="0" i="0" u="none" strike="noStrike" kern="1200" cap="none" spc="0" normalizeH="0" baseline="0" noProof="0" dirty="0" err="1">
                <a:ln>
                  <a:noFill/>
                </a:ln>
                <a:solidFill>
                  <a:srgbClr val="000000"/>
                </a:solidFill>
                <a:effectLst/>
                <a:uLnTx/>
                <a:uFillTx/>
                <a:latin typeface="Calibri"/>
                <a:ea typeface="+mn-ea"/>
                <a:cs typeface="Segoe UI" panose="020B0502040204020203" pitchFamily="34" charset="0"/>
              </a:rPr>
              <a:t>styl</a:t>
            </a:r>
            <a:r>
              <a:rPr kumimoji="0" lang="fr-FR"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e</a:t>
            </a:r>
          </a:p>
          <a:p>
            <a:pPr lvl="1"/>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Second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2"/>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Third</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3">
              <a:lnSpc>
                <a:spcPct val="130000"/>
              </a:lnSpc>
            </a:pP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Fourth</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en-US"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13" name="Espace réservé du texte 2">
            <a:extLst>
              <a:ext uri="{FF2B5EF4-FFF2-40B4-BE49-F238E27FC236}">
                <a16:creationId xmlns:a16="http://schemas.microsoft.com/office/drawing/2014/main" id="{97DDF472-E24C-4F1C-A0D3-A1A5647EE78F}"/>
              </a:ext>
            </a:extLst>
          </p:cNvPr>
          <p:cNvSpPr>
            <a:spLocks noGrp="1"/>
          </p:cNvSpPr>
          <p:nvPr>
            <p:ph type="body" sz="quarter" idx="18" hasCustomPrompt="1"/>
          </p:nvPr>
        </p:nvSpPr>
        <p:spPr>
          <a:xfrm>
            <a:off x="623888" y="917325"/>
            <a:ext cx="10863262"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pic>
        <p:nvPicPr>
          <p:cNvPr id="12" name="Graphic 22">
            <a:extLst>
              <a:ext uri="{FF2B5EF4-FFF2-40B4-BE49-F238E27FC236}">
                <a16:creationId xmlns:a16="http://schemas.microsoft.com/office/drawing/2014/main" id="{7ABCD871-88F8-4F4D-AF5B-FC4472490A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pic>
        <p:nvPicPr>
          <p:cNvPr id="28" name="Image 9">
            <a:extLst>
              <a:ext uri="{FF2B5EF4-FFF2-40B4-BE49-F238E27FC236}">
                <a16:creationId xmlns:a16="http://schemas.microsoft.com/office/drawing/2014/main" id="{4E4B90D4-8E8A-4EA4-8F60-DCC3391CF43E}"/>
              </a:ext>
            </a:extLst>
          </p:cNvPr>
          <p:cNvPicPr>
            <a:picLocks noChangeAspect="1"/>
          </p:cNvPicPr>
          <p:nvPr userDrawn="1"/>
        </p:nvPicPr>
        <p:blipFill>
          <a:blip r:embed="rId4"/>
          <a:stretch>
            <a:fillRect/>
          </a:stretch>
        </p:blipFill>
        <p:spPr>
          <a:xfrm>
            <a:off x="5533534" y="1971480"/>
            <a:ext cx="6278252" cy="3687064"/>
          </a:xfrm>
          <a:prstGeom prst="rect">
            <a:avLst/>
          </a:prstGeom>
        </p:spPr>
      </p:pic>
      <p:sp>
        <p:nvSpPr>
          <p:cNvPr id="29" name="Espace réservé pour une image  2">
            <a:extLst>
              <a:ext uri="{FF2B5EF4-FFF2-40B4-BE49-F238E27FC236}">
                <a16:creationId xmlns:a16="http://schemas.microsoft.com/office/drawing/2014/main" id="{4589F180-D102-42EB-B282-FCC03EB535F5}"/>
              </a:ext>
            </a:extLst>
          </p:cNvPr>
          <p:cNvSpPr>
            <a:spLocks noGrp="1"/>
          </p:cNvSpPr>
          <p:nvPr>
            <p:ph type="pic" sz="quarter" idx="11"/>
          </p:nvPr>
        </p:nvSpPr>
        <p:spPr>
          <a:xfrm>
            <a:off x="6307931" y="2231230"/>
            <a:ext cx="4731544" cy="2959895"/>
          </a:xfrm>
          <a:prstGeom prst="rect">
            <a:avLst/>
          </a:prstGeom>
        </p:spPr>
        <p:txBody>
          <a:bodyPr/>
          <a:lstStyle>
            <a:lvl1pPr>
              <a:defRPr/>
            </a:lvl1pPr>
          </a:lstStyle>
          <a:p>
            <a:r>
              <a:rPr lang="en-US"/>
              <a:t>Click icon to add picture</a:t>
            </a:r>
            <a:endParaRPr lang="en-US" dirty="0"/>
          </a:p>
        </p:txBody>
      </p:sp>
    </p:spTree>
    <p:extLst>
      <p:ext uri="{BB962C8B-B14F-4D97-AF65-F5344CB8AC3E}">
        <p14:creationId xmlns:p14="http://schemas.microsoft.com/office/powerpoint/2010/main" val="20288844"/>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85569-B1A0-40C6-899D-1FC3C7FC5EBC}"/>
              </a:ext>
            </a:extLst>
          </p:cNvPr>
          <p:cNvSpPr/>
          <p:nvPr userDrawn="1"/>
        </p:nvSpPr>
        <p:spPr>
          <a:xfrm>
            <a:off x="8667750" y="0"/>
            <a:ext cx="352425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13" name="Espace réservé du texte 5">
            <a:extLst>
              <a:ext uri="{FF2B5EF4-FFF2-40B4-BE49-F238E27FC236}">
                <a16:creationId xmlns:a16="http://schemas.microsoft.com/office/drawing/2014/main" id="{97555282-95F1-4C07-954C-4168E28D8C04}"/>
              </a:ext>
            </a:extLst>
          </p:cNvPr>
          <p:cNvSpPr>
            <a:spLocks noGrp="1"/>
          </p:cNvSpPr>
          <p:nvPr>
            <p:ph type="body" sz="quarter" idx="17" hasCustomPrompt="1"/>
          </p:nvPr>
        </p:nvSpPr>
        <p:spPr>
          <a:xfrm>
            <a:off x="623889" y="1641475"/>
            <a:ext cx="4574855" cy="4215642"/>
          </a:xfrm>
          <a:prstGeom prst="rect">
            <a:avLst/>
          </a:prstGeom>
        </p:spPr>
        <p:txBody>
          <a:bodyPr vert="horz" lIns="0" tIns="0" rIns="0" bIns="0" rtlCol="0">
            <a:noAutofit/>
          </a:bodyPr>
          <a:lstStyle>
            <a:lvl1pPr>
              <a:defRPr lang="fr-FR" noProof="0" dirty="0">
                <a:solidFill>
                  <a:schemeClr val="tx1"/>
                </a:solidFill>
              </a:defRPr>
            </a:lvl1pPr>
            <a:lvl2pPr>
              <a:defRPr lang="fr-FR" noProof="0" dirty="0">
                <a:solidFill>
                  <a:schemeClr val="tx1"/>
                </a:solidFill>
              </a:defRPr>
            </a:lvl2pPr>
            <a:lvl3pPr>
              <a:defRPr lang="fr-FR" noProof="0" dirty="0" smtClean="0">
                <a:solidFill>
                  <a:schemeClr val="tx1"/>
                </a:solidFill>
              </a:defRPr>
            </a:lvl3pPr>
            <a:lvl4pPr>
              <a:defRPr lang="en-US" noProof="0" dirty="0">
                <a:solidFill>
                  <a:schemeClr val="tx1"/>
                </a:solidFill>
              </a:defRPr>
            </a:lvl4pPr>
          </a:lstStyle>
          <a:p>
            <a:pPr lvl="0"/>
            <a:r>
              <a:rPr kumimoji="0" lang="en-US"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Click to edit Master title </a:t>
            </a:r>
            <a:r>
              <a:rPr kumimoji="0" lang="en-US" sz="1200" b="0" i="0" u="none" strike="noStrike" kern="1200" cap="none" spc="0" normalizeH="0" baseline="0" noProof="0" dirty="0" err="1">
                <a:ln>
                  <a:noFill/>
                </a:ln>
                <a:solidFill>
                  <a:srgbClr val="000000"/>
                </a:solidFill>
                <a:effectLst/>
                <a:uLnTx/>
                <a:uFillTx/>
                <a:latin typeface="Calibri"/>
                <a:ea typeface="+mn-ea"/>
                <a:cs typeface="Segoe UI" panose="020B0502040204020203" pitchFamily="34" charset="0"/>
              </a:rPr>
              <a:t>styl</a:t>
            </a:r>
            <a:r>
              <a:rPr kumimoji="0" lang="fr-FR"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e</a:t>
            </a:r>
          </a:p>
          <a:p>
            <a:pPr lvl="1"/>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Second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2"/>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Third</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3">
              <a:lnSpc>
                <a:spcPct val="130000"/>
              </a:lnSpc>
            </a:pP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Fourth</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en-US"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14" name="Espace réservé du texte 2">
            <a:extLst>
              <a:ext uri="{FF2B5EF4-FFF2-40B4-BE49-F238E27FC236}">
                <a16:creationId xmlns:a16="http://schemas.microsoft.com/office/drawing/2014/main" id="{001DBB0E-39EE-41B6-B341-E9B509DE231C}"/>
              </a:ext>
            </a:extLst>
          </p:cNvPr>
          <p:cNvSpPr>
            <a:spLocks noGrp="1"/>
          </p:cNvSpPr>
          <p:nvPr>
            <p:ph type="body" sz="quarter" idx="18" hasCustomPrompt="1"/>
          </p:nvPr>
        </p:nvSpPr>
        <p:spPr>
          <a:xfrm>
            <a:off x="623888" y="917325"/>
            <a:ext cx="10863262"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pic>
        <p:nvPicPr>
          <p:cNvPr id="10" name="Graphic 22">
            <a:extLst>
              <a:ext uri="{FF2B5EF4-FFF2-40B4-BE49-F238E27FC236}">
                <a16:creationId xmlns:a16="http://schemas.microsoft.com/office/drawing/2014/main" id="{A0017530-C44F-43F2-AE0E-E6763B0578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pic>
        <p:nvPicPr>
          <p:cNvPr id="20" name="Image 10">
            <a:extLst>
              <a:ext uri="{FF2B5EF4-FFF2-40B4-BE49-F238E27FC236}">
                <a16:creationId xmlns:a16="http://schemas.microsoft.com/office/drawing/2014/main" id="{F357BF8C-457A-4EA8-A1A9-4F132C632F58}"/>
              </a:ext>
            </a:extLst>
          </p:cNvPr>
          <p:cNvPicPr>
            <a:picLocks noChangeAspect="1"/>
          </p:cNvPicPr>
          <p:nvPr userDrawn="1"/>
        </p:nvPicPr>
        <p:blipFill>
          <a:blip r:embed="rId4"/>
          <a:stretch>
            <a:fillRect/>
          </a:stretch>
        </p:blipFill>
        <p:spPr>
          <a:xfrm>
            <a:off x="7020220" y="1468131"/>
            <a:ext cx="3304880" cy="4633312"/>
          </a:xfrm>
          <a:prstGeom prst="rect">
            <a:avLst/>
          </a:prstGeom>
        </p:spPr>
      </p:pic>
      <p:sp>
        <p:nvSpPr>
          <p:cNvPr id="21" name="Espace réservé pour une image  2">
            <a:extLst>
              <a:ext uri="{FF2B5EF4-FFF2-40B4-BE49-F238E27FC236}">
                <a16:creationId xmlns:a16="http://schemas.microsoft.com/office/drawing/2014/main" id="{99685A86-1D3B-41FD-B36F-85CC9192D918}"/>
              </a:ext>
            </a:extLst>
          </p:cNvPr>
          <p:cNvSpPr>
            <a:spLocks noGrp="1"/>
          </p:cNvSpPr>
          <p:nvPr>
            <p:ph type="pic" sz="quarter" idx="11"/>
          </p:nvPr>
        </p:nvSpPr>
        <p:spPr>
          <a:xfrm>
            <a:off x="7283450" y="1928814"/>
            <a:ext cx="2774156" cy="3705224"/>
          </a:xfrm>
          <a:prstGeom prst="rect">
            <a:avLst/>
          </a:prstGeom>
        </p:spPr>
        <p:txBody>
          <a:bodyPr/>
          <a:lstStyle>
            <a:lvl1pPr>
              <a:defRPr/>
            </a:lvl1pPr>
          </a:lstStyle>
          <a:p>
            <a:r>
              <a:rPr lang="en-US"/>
              <a:t>Click icon to add picture</a:t>
            </a:r>
            <a:endParaRPr lang="en-US" dirty="0"/>
          </a:p>
        </p:txBody>
      </p:sp>
    </p:spTree>
    <p:extLst>
      <p:ext uri="{BB962C8B-B14F-4D97-AF65-F5344CB8AC3E}">
        <p14:creationId xmlns:p14="http://schemas.microsoft.com/office/powerpoint/2010/main" val="4257173101"/>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rtphone Mocku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85569-B1A0-40C6-899D-1FC3C7FC5EBC}"/>
              </a:ext>
            </a:extLst>
          </p:cNvPr>
          <p:cNvSpPr/>
          <p:nvPr userDrawn="1"/>
        </p:nvSpPr>
        <p:spPr>
          <a:xfrm>
            <a:off x="8667750" y="0"/>
            <a:ext cx="352425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13" name="Espace réservé du texte 2">
            <a:extLst>
              <a:ext uri="{FF2B5EF4-FFF2-40B4-BE49-F238E27FC236}">
                <a16:creationId xmlns:a16="http://schemas.microsoft.com/office/drawing/2014/main" id="{65CA6B81-4DD4-4D81-91C7-76E9370AF577}"/>
              </a:ext>
            </a:extLst>
          </p:cNvPr>
          <p:cNvSpPr>
            <a:spLocks noGrp="1"/>
          </p:cNvSpPr>
          <p:nvPr>
            <p:ph type="body" sz="quarter" idx="18" hasCustomPrompt="1"/>
          </p:nvPr>
        </p:nvSpPr>
        <p:spPr>
          <a:xfrm>
            <a:off x="623888" y="917325"/>
            <a:ext cx="10863262"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pic>
        <p:nvPicPr>
          <p:cNvPr id="12" name="Graphic 22">
            <a:extLst>
              <a:ext uri="{FF2B5EF4-FFF2-40B4-BE49-F238E27FC236}">
                <a16:creationId xmlns:a16="http://schemas.microsoft.com/office/drawing/2014/main" id="{CF12F35B-4DF9-4EEA-ACB9-42F19C1068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pic>
        <p:nvPicPr>
          <p:cNvPr id="31" name="Image 9">
            <a:extLst>
              <a:ext uri="{FF2B5EF4-FFF2-40B4-BE49-F238E27FC236}">
                <a16:creationId xmlns:a16="http://schemas.microsoft.com/office/drawing/2014/main" id="{4B7A52C0-350D-45D2-8DA6-237153D56352}"/>
              </a:ext>
            </a:extLst>
          </p:cNvPr>
          <p:cNvPicPr>
            <a:picLocks noChangeAspect="1"/>
          </p:cNvPicPr>
          <p:nvPr userDrawn="1"/>
        </p:nvPicPr>
        <p:blipFill>
          <a:blip r:embed="rId4"/>
          <a:stretch>
            <a:fillRect/>
          </a:stretch>
        </p:blipFill>
        <p:spPr>
          <a:xfrm>
            <a:off x="7455463" y="1560206"/>
            <a:ext cx="2434394" cy="4459594"/>
          </a:xfrm>
          <a:prstGeom prst="rect">
            <a:avLst/>
          </a:prstGeom>
        </p:spPr>
      </p:pic>
      <p:sp>
        <p:nvSpPr>
          <p:cNvPr id="32" name="Espace réservé pour une image  2">
            <a:extLst>
              <a:ext uri="{FF2B5EF4-FFF2-40B4-BE49-F238E27FC236}">
                <a16:creationId xmlns:a16="http://schemas.microsoft.com/office/drawing/2014/main" id="{2AD37720-83A9-48DD-9A80-31E2F9712216}"/>
              </a:ext>
            </a:extLst>
          </p:cNvPr>
          <p:cNvSpPr>
            <a:spLocks noGrp="1"/>
          </p:cNvSpPr>
          <p:nvPr>
            <p:ph type="pic" sz="quarter" idx="11"/>
          </p:nvPr>
        </p:nvSpPr>
        <p:spPr>
          <a:xfrm>
            <a:off x="7739063" y="2147887"/>
            <a:ext cx="1862930" cy="3290887"/>
          </a:xfrm>
          <a:prstGeom prst="rect">
            <a:avLst/>
          </a:prstGeom>
        </p:spPr>
        <p:txBody>
          <a:bodyPr/>
          <a:lstStyle>
            <a:lvl1pPr>
              <a:defRPr/>
            </a:lvl1pPr>
          </a:lstStyle>
          <a:p>
            <a:r>
              <a:rPr lang="en-US"/>
              <a:t>Click icon to add picture</a:t>
            </a:r>
            <a:endParaRPr lang="en-US" dirty="0"/>
          </a:p>
        </p:txBody>
      </p:sp>
      <p:sp>
        <p:nvSpPr>
          <p:cNvPr id="10" name="Espace réservé du texte 5">
            <a:extLst>
              <a:ext uri="{FF2B5EF4-FFF2-40B4-BE49-F238E27FC236}">
                <a16:creationId xmlns:a16="http://schemas.microsoft.com/office/drawing/2014/main" id="{03C65A44-B5D9-4B61-8951-86F1E2CAD331}"/>
              </a:ext>
            </a:extLst>
          </p:cNvPr>
          <p:cNvSpPr>
            <a:spLocks noGrp="1"/>
          </p:cNvSpPr>
          <p:nvPr>
            <p:ph type="body" sz="quarter" idx="17" hasCustomPrompt="1"/>
          </p:nvPr>
        </p:nvSpPr>
        <p:spPr>
          <a:xfrm>
            <a:off x="623889" y="1641475"/>
            <a:ext cx="4574855" cy="4215642"/>
          </a:xfrm>
          <a:prstGeom prst="rect">
            <a:avLst/>
          </a:prstGeom>
        </p:spPr>
        <p:txBody>
          <a:bodyPr vert="horz" lIns="0" tIns="0" rIns="0" bIns="0" rtlCol="0">
            <a:noAutofit/>
          </a:bodyPr>
          <a:lstStyle>
            <a:lvl1pPr>
              <a:defRPr lang="fr-FR" noProof="0" dirty="0">
                <a:solidFill>
                  <a:schemeClr val="tx1"/>
                </a:solidFill>
              </a:defRPr>
            </a:lvl1pPr>
            <a:lvl2pPr>
              <a:defRPr lang="fr-FR" noProof="0" dirty="0">
                <a:solidFill>
                  <a:schemeClr val="tx1"/>
                </a:solidFill>
              </a:defRPr>
            </a:lvl2pPr>
            <a:lvl3pPr>
              <a:defRPr lang="fr-FR" noProof="0" dirty="0" smtClean="0">
                <a:solidFill>
                  <a:schemeClr val="tx1"/>
                </a:solidFill>
              </a:defRPr>
            </a:lvl3pPr>
            <a:lvl4pPr>
              <a:defRPr lang="en-US" noProof="0" dirty="0">
                <a:solidFill>
                  <a:schemeClr val="tx1"/>
                </a:solidFill>
              </a:defRPr>
            </a:lvl4pPr>
          </a:lstStyle>
          <a:p>
            <a:pPr lvl="0"/>
            <a:r>
              <a:rPr kumimoji="0" lang="en-US"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Click to edit Master title </a:t>
            </a:r>
            <a:r>
              <a:rPr kumimoji="0" lang="en-US" sz="1200" b="0" i="0" u="none" strike="noStrike" kern="1200" cap="none" spc="0" normalizeH="0" baseline="0" noProof="0" dirty="0" err="1">
                <a:ln>
                  <a:noFill/>
                </a:ln>
                <a:solidFill>
                  <a:srgbClr val="000000"/>
                </a:solidFill>
                <a:effectLst/>
                <a:uLnTx/>
                <a:uFillTx/>
                <a:latin typeface="Calibri"/>
                <a:ea typeface="+mn-ea"/>
                <a:cs typeface="Segoe UI" panose="020B0502040204020203" pitchFamily="34" charset="0"/>
              </a:rPr>
              <a:t>styl</a:t>
            </a:r>
            <a:r>
              <a:rPr kumimoji="0" lang="fr-FR"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e</a:t>
            </a:r>
          </a:p>
          <a:p>
            <a:pPr lvl="1"/>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Second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2"/>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Third</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3">
              <a:lnSpc>
                <a:spcPct val="130000"/>
              </a:lnSpc>
            </a:pP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Fourth</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en-US"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Tree>
    <p:extLst>
      <p:ext uri="{BB962C8B-B14F-4D97-AF65-F5344CB8AC3E}">
        <p14:creationId xmlns:p14="http://schemas.microsoft.com/office/powerpoint/2010/main" val="3466164188"/>
      </p:ext>
    </p:extLst>
  </p:cSld>
  <p:clrMapOvr>
    <a:masterClrMapping/>
  </p:clrMapOvr>
  <p:extLst>
    <p:ext uri="{DCECCB84-F9BA-43D5-87BE-67443E8EF086}">
      <p15:sldGuideLst xmlns:p15="http://schemas.microsoft.com/office/powerpoint/2012/main">
        <p15:guide id="1" orient="horz" pos="1026">
          <p15:clr>
            <a:srgbClr val="FBAE40"/>
          </p15:clr>
        </p15:guide>
        <p15:guide id="2" orient="horz" pos="3929"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11" name="Espace réservé pour une image  2">
            <a:extLst>
              <a:ext uri="{FF2B5EF4-FFF2-40B4-BE49-F238E27FC236}">
                <a16:creationId xmlns:a16="http://schemas.microsoft.com/office/drawing/2014/main" id="{A829859B-BEDB-4EE6-8FBB-7FAA00ACD28D}"/>
              </a:ext>
            </a:extLst>
          </p:cNvPr>
          <p:cNvSpPr>
            <a:spLocks noGrp="1"/>
          </p:cNvSpPr>
          <p:nvPr>
            <p:ph type="pic" sz="quarter" idx="12"/>
          </p:nvPr>
        </p:nvSpPr>
        <p:spPr>
          <a:xfrm>
            <a:off x="6306532" y="1628775"/>
            <a:ext cx="5261580" cy="4486275"/>
          </a:xfrm>
          <a:prstGeom prst="rect">
            <a:avLst/>
          </a:prstGeom>
        </p:spPr>
        <p:txBody>
          <a:bodyPr/>
          <a:lstStyle/>
          <a:p>
            <a:r>
              <a:rPr lang="en-US"/>
              <a:t>Click icon to add picture</a:t>
            </a:r>
          </a:p>
        </p:txBody>
      </p:sp>
      <p:sp>
        <p:nvSpPr>
          <p:cNvPr id="3" name="Espace réservé pour une image  2">
            <a:extLst>
              <a:ext uri="{FF2B5EF4-FFF2-40B4-BE49-F238E27FC236}">
                <a16:creationId xmlns:a16="http://schemas.microsoft.com/office/drawing/2014/main" id="{9B895159-EF8E-483A-B23D-9F4D082BD5CD}"/>
              </a:ext>
            </a:extLst>
          </p:cNvPr>
          <p:cNvSpPr>
            <a:spLocks noGrp="1"/>
          </p:cNvSpPr>
          <p:nvPr>
            <p:ph type="pic" sz="quarter" idx="11"/>
          </p:nvPr>
        </p:nvSpPr>
        <p:spPr>
          <a:xfrm>
            <a:off x="623888" y="1628775"/>
            <a:ext cx="5261580" cy="4486275"/>
          </a:xfrm>
          <a:prstGeom prst="rect">
            <a:avLst/>
          </a:prstGeom>
        </p:spPr>
        <p:txBody>
          <a:bodyPr/>
          <a:lstStyle/>
          <a:p>
            <a:r>
              <a:rPr lang="en-US"/>
              <a:t>Click icon to add picture</a:t>
            </a:r>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hasCustomPrompt="1"/>
          </p:nvPr>
        </p:nvSpPr>
        <p:spPr>
          <a:xfrm>
            <a:off x="623888" y="517101"/>
            <a:ext cx="10944225" cy="369334"/>
          </a:xfrm>
          <a:prstGeom prst="rect">
            <a:avLst/>
          </a:prstGeom>
        </p:spPr>
        <p:txBody>
          <a:bodyPr vert="horz" lIns="0" tIns="0" rIns="0" bIns="0" rtlCol="0" anchor="b" anchorCtr="0">
            <a:normAutofit/>
          </a:bodyPr>
          <a:lstStyle/>
          <a:p>
            <a:r>
              <a:rPr lang="en-US" dirty="0"/>
              <a:t>Click to edit Master title style</a:t>
            </a:r>
          </a:p>
        </p:txBody>
      </p:sp>
      <p:sp>
        <p:nvSpPr>
          <p:cNvPr id="10" name="Espace réservé du texte 2">
            <a:extLst>
              <a:ext uri="{FF2B5EF4-FFF2-40B4-BE49-F238E27FC236}">
                <a16:creationId xmlns:a16="http://schemas.microsoft.com/office/drawing/2014/main" id="{82CFEC60-8A31-480A-B4C9-65A5C05FE137}"/>
              </a:ext>
            </a:extLst>
          </p:cNvPr>
          <p:cNvSpPr>
            <a:spLocks noGrp="1"/>
          </p:cNvSpPr>
          <p:nvPr>
            <p:ph type="body" sz="quarter" idx="18" hasCustomPrompt="1"/>
          </p:nvPr>
        </p:nvSpPr>
        <p:spPr>
          <a:xfrm>
            <a:off x="623887" y="917325"/>
            <a:ext cx="10944225"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Tree>
    <p:extLst>
      <p:ext uri="{BB962C8B-B14F-4D97-AF65-F5344CB8AC3E}">
        <p14:creationId xmlns:p14="http://schemas.microsoft.com/office/powerpoint/2010/main" val="441399348"/>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11" name="Espace réservé pour une image  2">
            <a:extLst>
              <a:ext uri="{FF2B5EF4-FFF2-40B4-BE49-F238E27FC236}">
                <a16:creationId xmlns:a16="http://schemas.microsoft.com/office/drawing/2014/main" id="{A829859B-BEDB-4EE6-8FBB-7FAA00ACD28D}"/>
              </a:ext>
            </a:extLst>
          </p:cNvPr>
          <p:cNvSpPr>
            <a:spLocks noGrp="1"/>
          </p:cNvSpPr>
          <p:nvPr>
            <p:ph type="pic" sz="quarter" idx="12"/>
          </p:nvPr>
        </p:nvSpPr>
        <p:spPr>
          <a:xfrm>
            <a:off x="4400035" y="1628775"/>
            <a:ext cx="3391931" cy="4486275"/>
          </a:xfrm>
          <a:prstGeom prst="rect">
            <a:avLst/>
          </a:prstGeom>
        </p:spPr>
        <p:txBody>
          <a:bodyPr/>
          <a:lstStyle/>
          <a:p>
            <a:r>
              <a:rPr lang="en-US"/>
              <a:t>Click icon to add picture</a:t>
            </a:r>
          </a:p>
        </p:txBody>
      </p:sp>
      <p:sp>
        <p:nvSpPr>
          <p:cNvPr id="3" name="Espace réservé pour une image  2">
            <a:extLst>
              <a:ext uri="{FF2B5EF4-FFF2-40B4-BE49-F238E27FC236}">
                <a16:creationId xmlns:a16="http://schemas.microsoft.com/office/drawing/2014/main" id="{9B895159-EF8E-483A-B23D-9F4D082BD5CD}"/>
              </a:ext>
            </a:extLst>
          </p:cNvPr>
          <p:cNvSpPr>
            <a:spLocks noGrp="1"/>
          </p:cNvSpPr>
          <p:nvPr>
            <p:ph type="pic" sz="quarter" idx="11"/>
          </p:nvPr>
        </p:nvSpPr>
        <p:spPr>
          <a:xfrm>
            <a:off x="623888" y="1628775"/>
            <a:ext cx="3391931" cy="4486275"/>
          </a:xfrm>
          <a:prstGeom prst="rect">
            <a:avLst/>
          </a:prstGeom>
        </p:spPr>
        <p:txBody>
          <a:bodyPr/>
          <a:lstStyle/>
          <a:p>
            <a:r>
              <a:rPr lang="en-US"/>
              <a:t>Click icon to add picture</a:t>
            </a:r>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hasCustomPrompt="1"/>
          </p:nvPr>
        </p:nvSpPr>
        <p:spPr>
          <a:xfrm>
            <a:off x="623888" y="517101"/>
            <a:ext cx="10944225" cy="369334"/>
          </a:xfrm>
          <a:prstGeom prst="rect">
            <a:avLst/>
          </a:prstGeom>
        </p:spPr>
        <p:txBody>
          <a:bodyPr vert="horz" lIns="0" tIns="0" rIns="0" bIns="0" rtlCol="0" anchor="b" anchorCtr="0">
            <a:normAutofit/>
          </a:bodyPr>
          <a:lstStyle/>
          <a:p>
            <a:r>
              <a:rPr lang="en-US" dirty="0"/>
              <a:t>Click to edit Master title style</a:t>
            </a:r>
          </a:p>
        </p:txBody>
      </p:sp>
      <p:sp>
        <p:nvSpPr>
          <p:cNvPr id="17" name="Espace réservé pour une image  2">
            <a:extLst>
              <a:ext uri="{FF2B5EF4-FFF2-40B4-BE49-F238E27FC236}">
                <a16:creationId xmlns:a16="http://schemas.microsoft.com/office/drawing/2014/main" id="{6E638EAA-0D75-402D-A97B-CB436517B432}"/>
              </a:ext>
            </a:extLst>
          </p:cNvPr>
          <p:cNvSpPr>
            <a:spLocks noGrp="1"/>
          </p:cNvSpPr>
          <p:nvPr>
            <p:ph type="pic" sz="quarter" idx="13"/>
          </p:nvPr>
        </p:nvSpPr>
        <p:spPr>
          <a:xfrm>
            <a:off x="8176182" y="1628775"/>
            <a:ext cx="3391931" cy="4486275"/>
          </a:xfrm>
          <a:prstGeom prst="rect">
            <a:avLst/>
          </a:prstGeom>
        </p:spPr>
        <p:txBody>
          <a:bodyPr/>
          <a:lstStyle/>
          <a:p>
            <a:r>
              <a:rPr lang="en-US"/>
              <a:t>Click icon to add picture</a:t>
            </a:r>
          </a:p>
        </p:txBody>
      </p:sp>
      <p:sp>
        <p:nvSpPr>
          <p:cNvPr id="10" name="Espace réservé du texte 2">
            <a:extLst>
              <a:ext uri="{FF2B5EF4-FFF2-40B4-BE49-F238E27FC236}">
                <a16:creationId xmlns:a16="http://schemas.microsoft.com/office/drawing/2014/main" id="{F8DF4B3B-9680-4753-BD83-79F5EDD0BAF0}"/>
              </a:ext>
            </a:extLst>
          </p:cNvPr>
          <p:cNvSpPr>
            <a:spLocks noGrp="1"/>
          </p:cNvSpPr>
          <p:nvPr>
            <p:ph type="body" sz="quarter" idx="18" hasCustomPrompt="1"/>
          </p:nvPr>
        </p:nvSpPr>
        <p:spPr>
          <a:xfrm>
            <a:off x="623887" y="917325"/>
            <a:ext cx="10944225"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Tree>
    <p:extLst>
      <p:ext uri="{BB962C8B-B14F-4D97-AF65-F5344CB8AC3E}">
        <p14:creationId xmlns:p14="http://schemas.microsoft.com/office/powerpoint/2010/main" val="4002437118"/>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295044"/>
      </p:ext>
    </p:extLst>
  </p:cSld>
  <p:clrMapOvr>
    <a:masterClrMapping/>
  </p:clrMapOvr>
  <p:extLst>
    <p:ext uri="{DCECCB84-F9BA-43D5-87BE-67443E8EF086}">
      <p15:sldGuideLst xmlns:p15="http://schemas.microsoft.com/office/powerpoint/2012/main">
        <p15:guide id="1" orient="horz" pos="102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amp; picture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F6C77F-EEBB-4E11-8B84-7B1F8ED711A4}"/>
              </a:ext>
            </a:extLst>
          </p:cNvPr>
          <p:cNvPicPr>
            <a:picLocks noChangeAspect="1"/>
          </p:cNvPicPr>
          <p:nvPr userDrawn="1"/>
        </p:nvPicPr>
        <p:blipFill>
          <a:blip r:embed="rId2"/>
          <a:stretch>
            <a:fillRect/>
          </a:stretch>
        </p:blipFill>
        <p:spPr>
          <a:xfrm>
            <a:off x="-3012" y="0"/>
            <a:ext cx="12198024" cy="6858000"/>
          </a:xfrm>
          <a:prstGeom prst="rect">
            <a:avLst/>
          </a:prstGeom>
        </p:spPr>
      </p:pic>
      <p:sp>
        <p:nvSpPr>
          <p:cNvPr id="8" name="Rectangle 7">
            <a:extLst>
              <a:ext uri="{FF2B5EF4-FFF2-40B4-BE49-F238E27FC236}">
                <a16:creationId xmlns:a16="http://schemas.microsoft.com/office/drawing/2014/main" id="{C432C314-FC93-4C1B-811E-057CEB8F6131}"/>
              </a:ext>
            </a:extLst>
          </p:cNvPr>
          <p:cNvSpPr/>
          <p:nvPr userDrawn="1"/>
        </p:nvSpPr>
        <p:spPr>
          <a:xfrm>
            <a:off x="0" y="0"/>
            <a:ext cx="12191998"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04BBDCF5-C556-4BA9-A4E7-5A71DF5CCD5E}"/>
              </a:ext>
            </a:extLst>
          </p:cNvPr>
          <p:cNvSpPr/>
          <p:nvPr userDrawn="1"/>
        </p:nvSpPr>
        <p:spPr>
          <a:xfrm>
            <a:off x="-1" y="0"/>
            <a:ext cx="12192000" cy="6858000"/>
          </a:xfrm>
          <a:prstGeom prst="rect">
            <a:avLst/>
          </a:prstGeom>
          <a:gradFill>
            <a:gsLst>
              <a:gs pos="0">
                <a:schemeClr val="accent2">
                  <a:alpha val="90000"/>
                </a:schemeClr>
              </a:gs>
              <a:gs pos="100000">
                <a:schemeClr val="accent1">
                  <a:alpha val="80000"/>
                </a:schemeClr>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16330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mp;W background &amp; Client log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394366-1508-46B8-B9A5-C96D997DDE16}"/>
              </a:ext>
            </a:extLst>
          </p:cNvPr>
          <p:cNvPicPr>
            <a:picLocks noChangeAspect="1"/>
          </p:cNvPicPr>
          <p:nvPr userDrawn="1"/>
        </p:nvPicPr>
        <p:blipFill>
          <a:blip r:embed="rId2"/>
          <a:stretch>
            <a:fillRect/>
          </a:stretch>
        </p:blipFill>
        <p:spPr>
          <a:xfrm>
            <a:off x="0" y="-2177"/>
            <a:ext cx="12192000" cy="6862354"/>
          </a:xfrm>
          <a:prstGeom prst="rect">
            <a:avLst/>
          </a:prstGeom>
        </p:spPr>
      </p:pic>
      <p:sp>
        <p:nvSpPr>
          <p:cNvPr id="20" name="Rectangle 19">
            <a:extLst>
              <a:ext uri="{FF2B5EF4-FFF2-40B4-BE49-F238E27FC236}">
                <a16:creationId xmlns:a16="http://schemas.microsoft.com/office/drawing/2014/main" id="{E18847CF-4482-4363-9381-3889ED480985}"/>
              </a:ext>
            </a:extLst>
          </p:cNvPr>
          <p:cNvSpPr/>
          <p:nvPr userDrawn="1"/>
        </p:nvSpPr>
        <p:spPr>
          <a:xfrm>
            <a:off x="0" y="0"/>
            <a:ext cx="12192000"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7980A3CE-95C9-42C1-9954-2B73BAB3ABB3}"/>
              </a:ext>
            </a:extLst>
          </p:cNvPr>
          <p:cNvSpPr/>
          <p:nvPr userDrawn="1"/>
        </p:nvSpPr>
        <p:spPr>
          <a:xfrm>
            <a:off x="9544050" y="-1"/>
            <a:ext cx="2647950" cy="4083051"/>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userDrawn="1">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sp>
        <p:nvSpPr>
          <p:cNvPr id="3" name="Espace réservé du texte 2">
            <a:extLst>
              <a:ext uri="{FF2B5EF4-FFF2-40B4-BE49-F238E27FC236}">
                <a16:creationId xmlns:a16="http://schemas.microsoft.com/office/drawing/2014/main" id="{01DA10A5-2198-4B6D-9D51-D4BAC0A79B5B}"/>
              </a:ext>
            </a:extLst>
          </p:cNvPr>
          <p:cNvSpPr>
            <a:spLocks noGrp="1"/>
          </p:cNvSpPr>
          <p:nvPr userDrawn="1">
            <p:ph type="body" sz="quarter" idx="11" hasCustomPrompt="1"/>
          </p:nvPr>
        </p:nvSpPr>
        <p:spPr>
          <a:xfrm>
            <a:off x="9947405" y="795687"/>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Name</a:t>
            </a:r>
            <a:br>
              <a:rPr lang="en-US" dirty="0"/>
            </a:br>
            <a:r>
              <a:rPr lang="en-US" dirty="0"/>
              <a:t>Job Title</a:t>
            </a:r>
            <a:endParaRPr lang="fr-FR" dirty="0"/>
          </a:p>
        </p:txBody>
      </p:sp>
      <p:sp>
        <p:nvSpPr>
          <p:cNvPr id="9" name="Espace réservé du texte 2">
            <a:extLst>
              <a:ext uri="{FF2B5EF4-FFF2-40B4-BE49-F238E27FC236}">
                <a16:creationId xmlns:a16="http://schemas.microsoft.com/office/drawing/2014/main" id="{7E36D8B3-5AF5-45F6-90C6-1052246B1316}"/>
              </a:ext>
            </a:extLst>
          </p:cNvPr>
          <p:cNvSpPr>
            <a:spLocks noGrp="1"/>
          </p:cNvSpPr>
          <p:nvPr userDrawn="1">
            <p:ph type="body" sz="quarter" idx="12" hasCustomPrompt="1"/>
          </p:nvPr>
        </p:nvSpPr>
        <p:spPr>
          <a:xfrm>
            <a:off x="9947405" y="2730466"/>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Client/Partner</a:t>
            </a:r>
          </a:p>
        </p:txBody>
      </p:sp>
      <p:sp>
        <p:nvSpPr>
          <p:cNvPr id="12" name="Espace réservé du texte 2">
            <a:extLst>
              <a:ext uri="{FF2B5EF4-FFF2-40B4-BE49-F238E27FC236}">
                <a16:creationId xmlns:a16="http://schemas.microsoft.com/office/drawing/2014/main" id="{0D3B2E41-E3DE-45E5-939D-B6DE8A989C8E}"/>
              </a:ext>
            </a:extLst>
          </p:cNvPr>
          <p:cNvSpPr>
            <a:spLocks noGrp="1"/>
          </p:cNvSpPr>
          <p:nvPr userDrawn="1">
            <p:ph type="body" sz="quarter" idx="13" hasCustomPrompt="1"/>
          </p:nvPr>
        </p:nvSpPr>
        <p:spPr>
          <a:xfrm>
            <a:off x="9947405" y="496936"/>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by</a:t>
            </a:r>
          </a:p>
        </p:txBody>
      </p:sp>
      <p:sp>
        <p:nvSpPr>
          <p:cNvPr id="15" name="Espace réservé du texte 2">
            <a:extLst>
              <a:ext uri="{FF2B5EF4-FFF2-40B4-BE49-F238E27FC236}">
                <a16:creationId xmlns:a16="http://schemas.microsoft.com/office/drawing/2014/main" id="{1D1B2086-F342-4DE1-AD6A-A7B47BEEE0E8}"/>
              </a:ext>
            </a:extLst>
          </p:cNvPr>
          <p:cNvSpPr>
            <a:spLocks noGrp="1"/>
          </p:cNvSpPr>
          <p:nvPr userDrawn="1">
            <p:ph type="body" sz="quarter" idx="14" hasCustomPrompt="1"/>
          </p:nvPr>
        </p:nvSpPr>
        <p:spPr>
          <a:xfrm>
            <a:off x="9947405" y="2432085"/>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for</a:t>
            </a:r>
          </a:p>
        </p:txBody>
      </p:sp>
      <p:sp>
        <p:nvSpPr>
          <p:cNvPr id="11" name="Espace réservé du texte 2">
            <a:extLst>
              <a:ext uri="{FF2B5EF4-FFF2-40B4-BE49-F238E27FC236}">
                <a16:creationId xmlns:a16="http://schemas.microsoft.com/office/drawing/2014/main" id="{04969F77-B8E3-49E1-9695-7306527D3A76}"/>
              </a:ext>
            </a:extLst>
          </p:cNvPr>
          <p:cNvSpPr>
            <a:spLocks noGrp="1"/>
          </p:cNvSpPr>
          <p:nvPr userDrawn="1">
            <p:ph type="body" sz="quarter" idx="15" hasCustomPrompt="1"/>
          </p:nvPr>
        </p:nvSpPr>
        <p:spPr>
          <a:xfrm>
            <a:off x="623888" y="2123413"/>
            <a:ext cx="8140550" cy="1457186"/>
          </a:xfrm>
          <a:prstGeom prst="rect">
            <a:avLst/>
          </a:prstGeom>
        </p:spPr>
        <p:txBody>
          <a:bodyPr anchor="b"/>
          <a:lstStyle>
            <a:lvl1pPr marL="0" indent="0">
              <a:lnSpc>
                <a:spcPct val="100000"/>
              </a:lnSpc>
              <a:spcAft>
                <a:spcPts val="0"/>
              </a:spcAft>
              <a:buFont typeface="Arial" panose="020B0604020202020204" pitchFamily="34" charset="0"/>
              <a:buNone/>
              <a:defRPr sz="4400" b="1">
                <a:solidFill>
                  <a:schemeClr val="bg2"/>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Presentation</a:t>
            </a:r>
            <a:br>
              <a:rPr lang="fr-FR" dirty="0"/>
            </a:br>
            <a:r>
              <a:rPr lang="fr-FR" dirty="0" err="1"/>
              <a:t>title</a:t>
            </a:r>
            <a:endParaRPr lang="fr-FR" dirty="0"/>
          </a:p>
        </p:txBody>
      </p:sp>
      <p:sp>
        <p:nvSpPr>
          <p:cNvPr id="13" name="Espace réservé du texte 2">
            <a:extLst>
              <a:ext uri="{FF2B5EF4-FFF2-40B4-BE49-F238E27FC236}">
                <a16:creationId xmlns:a16="http://schemas.microsoft.com/office/drawing/2014/main" id="{F7BD7ABA-7FE8-4358-B406-F7160427DB2F}"/>
              </a:ext>
            </a:extLst>
          </p:cNvPr>
          <p:cNvSpPr>
            <a:spLocks noGrp="1"/>
          </p:cNvSpPr>
          <p:nvPr userDrawn="1">
            <p:ph type="body" sz="quarter" idx="16" hasCustomPrompt="1"/>
          </p:nvPr>
        </p:nvSpPr>
        <p:spPr>
          <a:xfrm>
            <a:off x="623888" y="3782307"/>
            <a:ext cx="8140550" cy="756502"/>
          </a:xfrm>
          <a:prstGeom prst="rect">
            <a:avLst/>
          </a:prstGeom>
        </p:spPr>
        <p:txBody>
          <a:bodyPr anchor="t"/>
          <a:lstStyle>
            <a:lvl1pPr marL="0" indent="0">
              <a:lnSpc>
                <a:spcPct val="100000"/>
              </a:lnSpc>
              <a:spcAft>
                <a:spcPts val="0"/>
              </a:spcAft>
              <a:buFont typeface="Arial" panose="020B0604020202020204" pitchFamily="34" charset="0"/>
              <a:buNone/>
              <a:defRPr lang="fr-FR" sz="2000" b="0" kern="1200" noProof="0" dirty="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Headlines</a:t>
            </a:r>
          </a:p>
          <a:p>
            <a:pPr lvl="0"/>
            <a:r>
              <a:rPr lang="fr-FR" dirty="0"/>
              <a:t>Example</a:t>
            </a:r>
          </a:p>
        </p:txBody>
      </p:sp>
      <p:pic>
        <p:nvPicPr>
          <p:cNvPr id="17" name="Graphic 22">
            <a:extLst>
              <a:ext uri="{FF2B5EF4-FFF2-40B4-BE49-F238E27FC236}">
                <a16:creationId xmlns:a16="http://schemas.microsoft.com/office/drawing/2014/main" id="{0ED196AF-E4F2-47A1-839B-02230964F54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5397422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ey Message B&amp;W &amp; picture - cent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F6C77F-EEBB-4E11-8B84-7B1F8ED711A4}"/>
              </a:ext>
            </a:extLst>
          </p:cNvPr>
          <p:cNvPicPr>
            <a:picLocks noChangeAspect="1"/>
          </p:cNvPicPr>
          <p:nvPr userDrawn="1"/>
        </p:nvPicPr>
        <p:blipFill>
          <a:blip r:embed="rId2"/>
          <a:stretch>
            <a:fillRect/>
          </a:stretch>
        </p:blipFill>
        <p:spPr>
          <a:xfrm>
            <a:off x="-3012" y="0"/>
            <a:ext cx="12198024" cy="6858000"/>
          </a:xfrm>
          <a:prstGeom prst="rect">
            <a:avLst/>
          </a:prstGeom>
        </p:spPr>
      </p:pic>
      <p:sp>
        <p:nvSpPr>
          <p:cNvPr id="8" name="Rectangle 7">
            <a:extLst>
              <a:ext uri="{FF2B5EF4-FFF2-40B4-BE49-F238E27FC236}">
                <a16:creationId xmlns:a16="http://schemas.microsoft.com/office/drawing/2014/main" id="{C432C314-FC93-4C1B-811E-057CEB8F6131}"/>
              </a:ext>
            </a:extLst>
          </p:cNvPr>
          <p:cNvSpPr/>
          <p:nvPr userDrawn="1"/>
        </p:nvSpPr>
        <p:spPr>
          <a:xfrm>
            <a:off x="0" y="0"/>
            <a:ext cx="12191998"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2"/>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40791146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Key Message  Blue - Centered">
    <p:bg>
      <p:bgPr>
        <a:solidFill>
          <a:schemeClr val="accent1"/>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621BC571-7584-429D-ACA0-4CE6A223D346}"/>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37668040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Key Message Green - centered">
    <p:bg>
      <p:bgPr>
        <a:solidFill>
          <a:schemeClr val="accent2"/>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3957742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Text">
    <p:bg>
      <p:bgPr>
        <a:solidFill>
          <a:schemeClr val="bg1"/>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vert="horz" lIns="0" tIns="0" rIns="0" bIns="0" rtlCol="0" anchor="ctr" anchorCtr="0">
            <a:noAutofit/>
          </a:bodyPr>
          <a:lstStyle>
            <a:lvl1pPr algn="ctr">
              <a:lnSpc>
                <a:spcPts val="5400"/>
              </a:lnSpc>
              <a:defRPr lang="en-US" sz="4800" b="1" dirty="0" smtClean="0">
                <a:gradFill>
                  <a:gsLst>
                    <a:gs pos="0">
                      <a:schemeClr val="accent2"/>
                    </a:gs>
                    <a:gs pos="86000">
                      <a:schemeClr val="accent1"/>
                    </a:gs>
                  </a:gsLst>
                  <a:lin ang="2700000" scaled="0"/>
                </a:gradFill>
                <a:latin typeface="+mn-lt"/>
                <a:cs typeface="+mn-cs"/>
              </a:defRPr>
            </a:lvl1pPr>
          </a:lstStyle>
          <a:p>
            <a:pPr lvl="0" defTabSz="457200">
              <a:lnSpc>
                <a:spcPct val="100000"/>
              </a:lnSpc>
              <a:spcAft>
                <a:spcPts val="0"/>
              </a:spcAft>
              <a:buFontTx/>
            </a:pPr>
            <a:r>
              <a:rPr lang="en-US" dirty="0"/>
              <a:t>Key message</a:t>
            </a:r>
          </a:p>
        </p:txBody>
      </p:sp>
      <p:pic>
        <p:nvPicPr>
          <p:cNvPr id="5" name="Graphic 22">
            <a:extLst>
              <a:ext uri="{FF2B5EF4-FFF2-40B4-BE49-F238E27FC236}">
                <a16:creationId xmlns:a16="http://schemas.microsoft.com/office/drawing/2014/main" id="{D0075C18-B716-43EA-9120-6F496F3109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1073" y="6420979"/>
            <a:ext cx="1377040" cy="220391"/>
          </a:xfrm>
          <a:prstGeom prst="rect">
            <a:avLst/>
          </a:prstGeom>
        </p:spPr>
      </p:pic>
    </p:spTree>
    <p:extLst>
      <p:ext uri="{BB962C8B-B14F-4D97-AF65-F5344CB8AC3E}">
        <p14:creationId xmlns:p14="http://schemas.microsoft.com/office/powerpoint/2010/main" val="37856886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 Centere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AD501A-AD9B-422F-BC38-A8D4766F9905}"/>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5" name="Text Placeholder 5">
            <a:extLst>
              <a:ext uri="{FF2B5EF4-FFF2-40B4-BE49-F238E27FC236}">
                <a16:creationId xmlns:a16="http://schemas.microsoft.com/office/drawing/2014/main" id="{9AADEAE3-3EA8-428E-BCA2-61174AB8C3E4}"/>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33363071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age">
    <p:bg>
      <p:bgPr>
        <a:gradFill>
          <a:gsLst>
            <a:gs pos="0">
              <a:schemeClr val="accent2"/>
            </a:gs>
            <a:gs pos="100000">
              <a:schemeClr val="accent1">
                <a:alpha val="80000"/>
              </a:schemeClr>
            </a:gs>
          </a:gsLst>
          <a:lin ang="27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E68CF5-BE35-41D8-987E-89EC643CF121}"/>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pic>
        <p:nvPicPr>
          <p:cNvPr id="8" name="Graphic 22">
            <a:extLst>
              <a:ext uri="{FF2B5EF4-FFF2-40B4-BE49-F238E27FC236}">
                <a16:creationId xmlns:a16="http://schemas.microsoft.com/office/drawing/2014/main" id="{FE163525-35D9-46B1-A335-A0CC467781E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7" name="Rectangle 6">
            <a:extLst>
              <a:ext uri="{FF2B5EF4-FFF2-40B4-BE49-F238E27FC236}">
                <a16:creationId xmlns:a16="http://schemas.microsoft.com/office/drawing/2014/main" id="{2B6059E7-F239-4041-BFFD-1060300A5CA7}"/>
              </a:ext>
            </a:extLst>
          </p:cNvPr>
          <p:cNvSpPr/>
          <p:nvPr userDrawn="1"/>
        </p:nvSpPr>
        <p:spPr>
          <a:xfrm>
            <a:off x="8883382" y="-1"/>
            <a:ext cx="3308618" cy="3728019"/>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11" name="Graphique 17">
            <a:extLst>
              <a:ext uri="{FF2B5EF4-FFF2-40B4-BE49-F238E27FC236}">
                <a16:creationId xmlns:a16="http://schemas.microsoft.com/office/drawing/2014/main" id="{66A1378D-6BAB-45C2-BF80-821EC686C9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309627" y="636997"/>
            <a:ext cx="170630" cy="170630"/>
          </a:xfrm>
          <a:prstGeom prst="rect">
            <a:avLst/>
          </a:prstGeom>
        </p:spPr>
      </p:pic>
      <p:pic>
        <p:nvPicPr>
          <p:cNvPr id="12" name="Graphique 18">
            <a:extLst>
              <a:ext uri="{FF2B5EF4-FFF2-40B4-BE49-F238E27FC236}">
                <a16:creationId xmlns:a16="http://schemas.microsoft.com/office/drawing/2014/main" id="{F49CD148-3EBF-497E-BF86-936A9643881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16372" y="1007841"/>
            <a:ext cx="189590" cy="145352"/>
          </a:xfrm>
          <a:prstGeom prst="rect">
            <a:avLst/>
          </a:prstGeom>
        </p:spPr>
      </p:pic>
      <p:cxnSp>
        <p:nvCxnSpPr>
          <p:cNvPr id="13" name="Connecteur droit 20">
            <a:extLst>
              <a:ext uri="{FF2B5EF4-FFF2-40B4-BE49-F238E27FC236}">
                <a16:creationId xmlns:a16="http://schemas.microsoft.com/office/drawing/2014/main" id="{1E8D30A6-86CE-4371-97C8-AC8C0C1B0743}"/>
              </a:ext>
            </a:extLst>
          </p:cNvPr>
          <p:cNvCxnSpPr>
            <a:cxnSpLocks/>
          </p:cNvCxnSpPr>
          <p:nvPr userDrawn="1"/>
        </p:nvCxnSpPr>
        <p:spPr>
          <a:xfrm>
            <a:off x="9316372" y="1696466"/>
            <a:ext cx="38616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Text Placeholder 2">
            <a:extLst>
              <a:ext uri="{FF2B5EF4-FFF2-40B4-BE49-F238E27FC236}">
                <a16:creationId xmlns:a16="http://schemas.microsoft.com/office/drawing/2014/main" id="{88A4A7E8-B058-4072-BBDE-74AADF8D7411}"/>
              </a:ext>
            </a:extLst>
          </p:cNvPr>
          <p:cNvSpPr>
            <a:spLocks noGrp="1"/>
          </p:cNvSpPr>
          <p:nvPr>
            <p:ph type="body" sz="quarter" idx="17"/>
          </p:nvPr>
        </p:nvSpPr>
        <p:spPr>
          <a:xfrm>
            <a:off x="623888" y="2842865"/>
            <a:ext cx="6721475" cy="2136775"/>
          </a:xfrm>
          <a:noFill/>
        </p:spPr>
        <p:txBody>
          <a:bodyPr/>
          <a:lstStyle>
            <a:lvl1pPr>
              <a:defRPr sz="5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endParaRPr lang="fr-FR" dirty="0"/>
          </a:p>
        </p:txBody>
      </p:sp>
      <p:sp>
        <p:nvSpPr>
          <p:cNvPr id="14" name="Espace réservé du texte 9">
            <a:extLst>
              <a:ext uri="{FF2B5EF4-FFF2-40B4-BE49-F238E27FC236}">
                <a16:creationId xmlns:a16="http://schemas.microsoft.com/office/drawing/2014/main" id="{5817E426-6146-4666-828B-226889FEA37C}"/>
              </a:ext>
            </a:extLst>
          </p:cNvPr>
          <p:cNvSpPr txBox="1">
            <a:spLocks/>
          </p:cNvSpPr>
          <p:nvPr userDrawn="1"/>
        </p:nvSpPr>
        <p:spPr>
          <a:xfrm>
            <a:off x="623888" y="6091570"/>
            <a:ext cx="1919685" cy="623555"/>
          </a:xfrm>
          <a:prstGeom prst="rect">
            <a:avLst/>
          </a:prstGeom>
        </p:spPr>
        <p:txBody>
          <a:bodyPr vert="horz" lIns="0" tIns="0" rIns="0" bIns="0" rtlCol="0" anchor="ctr">
            <a:noAutofit/>
          </a:bodyPr>
          <a:lstStyle>
            <a:lvl1pPr marL="0" indent="0" algn="l" defTabSz="457189" rtl="0" eaLnBrk="1" latinLnBrk="0" hangingPunct="1">
              <a:spcBef>
                <a:spcPts val="1200"/>
              </a:spcBef>
              <a:spcAft>
                <a:spcPts val="300"/>
              </a:spcAft>
              <a:buClr>
                <a:schemeClr val="bg1"/>
              </a:buClr>
              <a:buSzPct val="25000"/>
              <a:buFont typeface="Verdana" pitchFamily="34" charset="0"/>
              <a:buNone/>
              <a:defRPr lang="en-GB" sz="1400" b="0" kern="1200" noProof="0" smtClean="0">
                <a:solidFill>
                  <a:schemeClr val="tx1"/>
                </a:solidFill>
                <a:latin typeface="+mn-lt"/>
                <a:ea typeface="+mn-ea"/>
                <a:cs typeface="+mn-cs"/>
              </a:defRPr>
            </a:lvl1pPr>
            <a:lvl2pPr marL="177796" indent="-177796" algn="l" defTabSz="457189" rtl="0" eaLnBrk="1" latinLnBrk="0" hangingPunct="1">
              <a:spcBef>
                <a:spcPts val="300"/>
              </a:spcBef>
              <a:spcAft>
                <a:spcPts val="300"/>
              </a:spcAft>
              <a:buClr>
                <a:schemeClr val="tx1"/>
              </a:buClr>
              <a:buFont typeface="Arial" pitchFamily="34" charset="0"/>
              <a:buChar char="•"/>
              <a:defRPr lang="en-GB" sz="1400" kern="1200" noProof="0" smtClean="0">
                <a:solidFill>
                  <a:schemeClr val="tx1"/>
                </a:solidFill>
                <a:latin typeface="+mn-lt"/>
                <a:ea typeface="+mn-ea"/>
                <a:cs typeface="+mn-cs"/>
              </a:defRPr>
            </a:lvl2pPr>
            <a:lvl3pPr marL="361942" indent="-180970" algn="l" defTabSz="514338" rtl="0" eaLnBrk="1" latinLnBrk="0" hangingPunct="1">
              <a:spcBef>
                <a:spcPts val="300"/>
              </a:spcBef>
              <a:spcAft>
                <a:spcPts val="300"/>
              </a:spcAft>
              <a:buClr>
                <a:schemeClr val="tx1"/>
              </a:buClr>
              <a:buFont typeface="Calibri" pitchFamily="34" charset="0"/>
              <a:buChar char="−"/>
              <a:defRPr lang="en-GB" sz="1400" kern="1200" noProof="0" smtClean="0">
                <a:solidFill>
                  <a:schemeClr val="tx1"/>
                </a:solidFill>
                <a:latin typeface="+mn-lt"/>
                <a:ea typeface="+mn-ea"/>
                <a:cs typeface="+mn-cs"/>
              </a:defRPr>
            </a:lvl3pPr>
            <a:lvl4pPr marL="536561" indent="-161921" algn="l" defTabSz="457189" rtl="0" eaLnBrk="1" latinLnBrk="0" hangingPunct="1">
              <a:spcBef>
                <a:spcPts val="300"/>
              </a:spcBef>
              <a:spcAft>
                <a:spcPts val="300"/>
              </a:spcAft>
              <a:buClr>
                <a:schemeClr val="tx1"/>
              </a:buClr>
              <a:buFont typeface="Courier New" pitchFamily="49" charset="0"/>
              <a:buChar char="o"/>
              <a:tabLst/>
              <a:defRPr lang="en-GB" sz="1200" kern="1200" noProof="0" smtClean="0">
                <a:solidFill>
                  <a:schemeClr val="tx1"/>
                </a:solidFill>
                <a:latin typeface="+mn-lt"/>
                <a:ea typeface="+mn-ea"/>
                <a:cs typeface="+mn-cs"/>
              </a:defRPr>
            </a:lvl4pPr>
            <a:lvl5pPr marL="812780" indent="-165096" algn="l" defTabSz="457189" rtl="0" eaLnBrk="1" latinLnBrk="0" hangingPunct="1">
              <a:spcBef>
                <a:spcPts val="0"/>
              </a:spcBef>
              <a:buClr>
                <a:srgbClr val="D52B1E"/>
              </a:buClr>
              <a:buFont typeface="Calibri" pitchFamily="34" charset="0"/>
              <a:buChar char="-"/>
              <a:tabLst/>
              <a:defRPr lang="en-GB" sz="1100" kern="1200" noProof="0">
                <a:solidFill>
                  <a:srgbClr val="4D4F53"/>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spcAft>
                <a:spcPts val="0"/>
              </a:spcAft>
            </a:pPr>
            <a:r>
              <a:rPr lang="en-US" sz="1200" dirty="0">
                <a:solidFill>
                  <a:schemeClr val="bg1"/>
                </a:solidFill>
              </a:rPr>
              <a:t>www.bearingpoint.com</a:t>
            </a:r>
          </a:p>
        </p:txBody>
      </p:sp>
    </p:spTree>
    <p:extLst>
      <p:ext uri="{BB962C8B-B14F-4D97-AF65-F5344CB8AC3E}">
        <p14:creationId xmlns:p14="http://schemas.microsoft.com/office/powerpoint/2010/main" val="14810706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earingPoint Logo">
    <p:bg>
      <p:bgPr>
        <a:gradFill>
          <a:gsLst>
            <a:gs pos="0">
              <a:schemeClr val="accent2"/>
            </a:gs>
            <a:gs pos="100000">
              <a:schemeClr val="accent1">
                <a:alpha val="80000"/>
              </a:schemeClr>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19149A-C143-40CA-9518-C5427B0C7659}"/>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14" name="Graphic 22">
            <a:extLst>
              <a:ext uri="{FF2B5EF4-FFF2-40B4-BE49-F238E27FC236}">
                <a16:creationId xmlns:a16="http://schemas.microsoft.com/office/drawing/2014/main" id="{B0ABA653-F417-4416-82DD-01FB0CEE3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0025" y="3095149"/>
            <a:ext cx="4171950" cy="667704"/>
          </a:xfrm>
          <a:prstGeom prst="rect">
            <a:avLst/>
          </a:prstGeom>
        </p:spPr>
      </p:pic>
    </p:spTree>
    <p:extLst>
      <p:ext uri="{BB962C8B-B14F-4D97-AF65-F5344CB8AC3E}">
        <p14:creationId xmlns:p14="http://schemas.microsoft.com/office/powerpoint/2010/main" val="29146929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4_Title">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429685" y="1009257"/>
            <a:ext cx="11330516" cy="339969"/>
          </a:xfrm>
          <a:prstGeom prst="rect">
            <a:avLst/>
          </a:prstGeom>
        </p:spPr>
        <p:txBody>
          <a:bodyPr rIns="0" anchor="t" anchorCtr="0">
            <a:noAutofit/>
          </a:bodyPr>
          <a:lstStyle>
            <a:lvl1pPr marL="0" indent="0">
              <a:spcBef>
                <a:spcPts val="0"/>
              </a:spcBef>
              <a:buClr>
                <a:schemeClr val="bg1"/>
              </a:buClr>
              <a:buSzPct val="25000"/>
              <a:buFont typeface="Arial" pitchFamily="34" charset="0"/>
              <a:buNone/>
              <a:defRPr sz="1800" b="1">
                <a:solidFill>
                  <a:schemeClr val="bg2"/>
                </a:solidFill>
              </a:defRPr>
            </a:lvl1pPr>
            <a:lvl2pPr marL="0" indent="0">
              <a:spcBef>
                <a:spcPts val="0"/>
              </a:spcBef>
              <a:buClr>
                <a:schemeClr val="bg1"/>
              </a:buClr>
              <a:buSzPct val="25000"/>
              <a:buFont typeface="Arial" pitchFamily="34" charset="0"/>
              <a:buNone/>
              <a:defRPr sz="1800" b="0">
                <a:solidFill>
                  <a:srgbClr val="4D4F53"/>
                </a:solidFill>
              </a:defRPr>
            </a:lvl2pPr>
            <a:lvl3pPr>
              <a:buFont typeface="Arial" pitchFamily="34" charset="0"/>
              <a:buChar char="•"/>
              <a:defRPr sz="1800"/>
            </a:lvl3pPr>
            <a:lvl4pPr>
              <a:buFont typeface="Arial" pitchFamily="34" charset="0"/>
              <a:buChar char="•"/>
              <a:defRPr sz="1800"/>
            </a:lvl4pPr>
            <a:lvl5pPr>
              <a:buFont typeface="Arial" pitchFamily="34" charset="0"/>
              <a:buChar char="•"/>
              <a:defRPr sz="1800"/>
            </a:lvl5pPr>
          </a:lstStyle>
          <a:p>
            <a:pPr lvl="0"/>
            <a:r>
              <a:rPr lang="en-US" noProof="0"/>
              <a:t>Click to edit Master text styles</a:t>
            </a:r>
          </a:p>
        </p:txBody>
      </p:sp>
      <p:sp>
        <p:nvSpPr>
          <p:cNvPr id="4" name="Title 1"/>
          <p:cNvSpPr>
            <a:spLocks noGrp="1"/>
          </p:cNvSpPr>
          <p:nvPr>
            <p:ph type="title"/>
          </p:nvPr>
        </p:nvSpPr>
        <p:spPr>
          <a:xfrm>
            <a:off x="429685" y="188079"/>
            <a:ext cx="11330516" cy="650264"/>
          </a:xfrm>
        </p:spPr>
        <p:txBody>
          <a:bodyPr>
            <a:noAutofit/>
          </a:bodyPr>
          <a:lstStyle>
            <a:lvl1pPr>
              <a:spcAft>
                <a:spcPts val="0"/>
              </a:spcAft>
              <a:defRPr sz="2200"/>
            </a:lvl1pPr>
          </a:lstStyle>
          <a:p>
            <a:r>
              <a:rPr lang="en-US"/>
              <a:t>Click to edit Master title style</a:t>
            </a:r>
            <a:endParaRPr lang="en-US" dirty="0"/>
          </a:p>
        </p:txBody>
      </p:sp>
      <p:sp>
        <p:nvSpPr>
          <p:cNvPr id="5" name="Text Placeholder 2"/>
          <p:cNvSpPr>
            <a:spLocks noGrp="1"/>
          </p:cNvSpPr>
          <p:nvPr>
            <p:ph type="body" sz="quarter" idx="12" hasCustomPrompt="1"/>
          </p:nvPr>
        </p:nvSpPr>
        <p:spPr>
          <a:xfrm>
            <a:off x="429686" y="6029740"/>
            <a:ext cx="8997623" cy="418641"/>
          </a:xfrm>
        </p:spPr>
        <p:txBody>
          <a:bodyPr anchor="b"/>
          <a:lstStyle>
            <a:lvl1pPr>
              <a:spcBef>
                <a:spcPts val="0"/>
              </a:spcBef>
              <a:spcAft>
                <a:spcPts val="0"/>
              </a:spcAft>
              <a:defRPr sz="900" baseline="0">
                <a:solidFill>
                  <a:srgbClr val="4D4F53"/>
                </a:solidFill>
              </a:defRPr>
            </a:lvl1pPr>
          </a:lstStyle>
          <a:p>
            <a:pPr lvl="0"/>
            <a:r>
              <a:rPr lang="en-US" dirty="0"/>
              <a:t>(1)</a:t>
            </a:r>
          </a:p>
          <a:p>
            <a:pPr lvl="0"/>
            <a:r>
              <a:rPr lang="en-US" dirty="0"/>
              <a:t>(2)</a:t>
            </a:r>
          </a:p>
          <a:p>
            <a:pPr lvl="0"/>
            <a:r>
              <a:rPr lang="en-US" dirty="0"/>
              <a:t>Source / Footnote: </a:t>
            </a:r>
            <a:r>
              <a:rPr lang="en-US" dirty="0" err="1"/>
              <a:t>calibri</a:t>
            </a:r>
            <a:r>
              <a:rPr lang="en-US" dirty="0"/>
              <a:t> 9pt</a:t>
            </a:r>
          </a:p>
        </p:txBody>
      </p:sp>
    </p:spTree>
    <p:extLst>
      <p:ext uri="{BB962C8B-B14F-4D97-AF65-F5344CB8AC3E}">
        <p14:creationId xmlns:p14="http://schemas.microsoft.com/office/powerpoint/2010/main" val="3168625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3_Titl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429686" y="1009257"/>
            <a:ext cx="11330516" cy="339969"/>
          </a:xfrm>
          <a:prstGeom prst="rect">
            <a:avLst/>
          </a:prstGeom>
        </p:spPr>
        <p:txBody>
          <a:bodyPr rIns="0" anchor="t" anchorCtr="0">
            <a:noAutofit/>
          </a:bodyPr>
          <a:lstStyle>
            <a:lvl1pPr marL="0" indent="0">
              <a:spcBef>
                <a:spcPts val="0"/>
              </a:spcBef>
              <a:buClr>
                <a:schemeClr val="bg1"/>
              </a:buClr>
              <a:buSzPct val="25000"/>
              <a:buFont typeface="Arial" pitchFamily="34" charset="0"/>
              <a:buNone/>
              <a:defRPr sz="1600" b="1">
                <a:solidFill>
                  <a:schemeClr val="accent5"/>
                </a:solidFill>
              </a:defRPr>
            </a:lvl1pPr>
            <a:lvl2pPr marL="0" indent="0">
              <a:spcBef>
                <a:spcPts val="0"/>
              </a:spcBef>
              <a:buClr>
                <a:schemeClr val="bg1"/>
              </a:buClr>
              <a:buSzPct val="25000"/>
              <a:buFont typeface="Arial" pitchFamily="34" charset="0"/>
              <a:buNone/>
              <a:defRPr sz="1800" b="0">
                <a:solidFill>
                  <a:srgbClr val="4D4F53"/>
                </a:solidFill>
              </a:defRPr>
            </a:lvl2pPr>
            <a:lvl3pPr>
              <a:buFont typeface="Arial" pitchFamily="34" charset="0"/>
              <a:buChar char="•"/>
              <a:defRPr sz="1800"/>
            </a:lvl3pPr>
            <a:lvl4pPr>
              <a:buFont typeface="Arial" pitchFamily="34" charset="0"/>
              <a:buChar char="•"/>
              <a:defRPr sz="1800"/>
            </a:lvl4pPr>
            <a:lvl5pPr>
              <a:buFont typeface="Arial" pitchFamily="34" charset="0"/>
              <a:buChar char="•"/>
              <a:defRPr sz="1800"/>
            </a:lvl5pPr>
          </a:lstStyle>
          <a:p>
            <a:pPr lvl="0"/>
            <a:r>
              <a:rPr lang="en-US" noProof="0"/>
              <a:t>Click to edit Master text styles</a:t>
            </a:r>
          </a:p>
        </p:txBody>
      </p:sp>
      <p:sp>
        <p:nvSpPr>
          <p:cNvPr id="4" name="Title 1"/>
          <p:cNvSpPr>
            <a:spLocks noGrp="1"/>
          </p:cNvSpPr>
          <p:nvPr>
            <p:ph type="title"/>
          </p:nvPr>
        </p:nvSpPr>
        <p:spPr>
          <a:xfrm>
            <a:off x="429686" y="188079"/>
            <a:ext cx="11330516" cy="650264"/>
          </a:xfrm>
        </p:spPr>
        <p:txBody>
          <a:bodyPr>
            <a:noAutofit/>
          </a:bodyPr>
          <a:lstStyle>
            <a:lvl1pPr>
              <a:spcAft>
                <a:spcPts val="0"/>
              </a:spcAft>
              <a:defRPr sz="2200"/>
            </a:lvl1pPr>
          </a:lstStyle>
          <a:p>
            <a:r>
              <a:rPr lang="en-US" noProof="0"/>
              <a:t>Click to edit Master title style</a:t>
            </a:r>
          </a:p>
        </p:txBody>
      </p:sp>
      <p:sp>
        <p:nvSpPr>
          <p:cNvPr id="5" name="Text Placeholder 2"/>
          <p:cNvSpPr>
            <a:spLocks noGrp="1"/>
          </p:cNvSpPr>
          <p:nvPr>
            <p:ph type="body" sz="quarter" idx="12" hasCustomPrompt="1"/>
          </p:nvPr>
        </p:nvSpPr>
        <p:spPr>
          <a:xfrm>
            <a:off x="429685" y="6029741"/>
            <a:ext cx="8997624" cy="418641"/>
          </a:xfrm>
        </p:spPr>
        <p:txBody>
          <a:bodyPr anchor="b"/>
          <a:lstStyle>
            <a:lvl1pPr>
              <a:spcBef>
                <a:spcPts val="0"/>
              </a:spcBef>
              <a:spcAft>
                <a:spcPts val="0"/>
              </a:spcAft>
              <a:defRPr sz="900" baseline="0">
                <a:solidFill>
                  <a:schemeClr val="accent5">
                    <a:lumMod val="50000"/>
                  </a:schemeClr>
                </a:solidFill>
              </a:defRPr>
            </a:lvl1pPr>
          </a:lstStyle>
          <a:p>
            <a:pPr lvl="0"/>
            <a:r>
              <a:rPr lang="en-US" noProof="0"/>
              <a:t>(1)</a:t>
            </a:r>
          </a:p>
          <a:p>
            <a:pPr lvl="0"/>
            <a:r>
              <a:rPr lang="en-US" noProof="0"/>
              <a:t>(2)</a:t>
            </a:r>
          </a:p>
          <a:p>
            <a:pPr lvl="0"/>
            <a:r>
              <a:rPr lang="en-US" noProof="0"/>
              <a:t>Source / Footnote: calibri 9pt</a:t>
            </a:r>
          </a:p>
        </p:txBody>
      </p:sp>
    </p:spTree>
    <p:extLst>
      <p:ext uri="{BB962C8B-B14F-4D97-AF65-F5344CB8AC3E}">
        <p14:creationId xmlns:p14="http://schemas.microsoft.com/office/powerpoint/2010/main" val="1612715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asic Title Slide">
    <p:spTree>
      <p:nvGrpSpPr>
        <p:cNvPr id="1" name=""/>
        <p:cNvGrpSpPr/>
        <p:nvPr/>
      </p:nvGrpSpPr>
      <p:grpSpPr>
        <a:xfrm>
          <a:off x="0" y="0"/>
          <a:ext cx="0" cy="0"/>
          <a:chOff x="0" y="0"/>
          <a:chExt cx="0" cy="0"/>
        </a:xfrm>
      </p:grpSpPr>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9" y="517102"/>
            <a:ext cx="10944225" cy="369335"/>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3" name="Espace réservé du texte 2">
            <a:extLst>
              <a:ext uri="{FF2B5EF4-FFF2-40B4-BE49-F238E27FC236}">
                <a16:creationId xmlns:a16="http://schemas.microsoft.com/office/drawing/2014/main" id="{C2C3A7C0-26D0-4079-B9CE-8E3EDA086FE3}"/>
              </a:ext>
            </a:extLst>
          </p:cNvPr>
          <p:cNvSpPr>
            <a:spLocks noGrp="1"/>
          </p:cNvSpPr>
          <p:nvPr>
            <p:ph type="body" sz="quarter" idx="11" hasCustomPrompt="1"/>
          </p:nvPr>
        </p:nvSpPr>
        <p:spPr>
          <a:xfrm>
            <a:off x="623888" y="917325"/>
            <a:ext cx="10944224"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67" indent="0">
              <a:buFontTx/>
              <a:buNone/>
              <a:defRPr/>
            </a:lvl3pPr>
            <a:lvl4pPr marL="374631" indent="0">
              <a:buFontTx/>
              <a:buNone/>
              <a:defRPr/>
            </a:lvl4pPr>
            <a:lvl5pPr marL="647668" indent="0">
              <a:buFontTx/>
              <a:buNone/>
              <a:defRPr/>
            </a:lvl5pPr>
          </a:lstStyle>
          <a:p>
            <a:pPr lvl="0"/>
            <a:r>
              <a:rPr lang="fr-FR" dirty="0"/>
              <a:t>Second </a:t>
            </a:r>
            <a:r>
              <a:rPr lang="fr-FR" dirty="0" err="1"/>
              <a:t>level</a:t>
            </a:r>
            <a:endParaRPr lang="fr-FR" dirty="0"/>
          </a:p>
        </p:txBody>
      </p:sp>
      <p:sp>
        <p:nvSpPr>
          <p:cNvPr id="4" name="Text Placeholder 3">
            <a:extLst>
              <a:ext uri="{FF2B5EF4-FFF2-40B4-BE49-F238E27FC236}">
                <a16:creationId xmlns:a16="http://schemas.microsoft.com/office/drawing/2014/main" id="{A4E4EB6C-3D5C-4105-8C49-7F9DE26BA9ED}"/>
              </a:ext>
            </a:extLst>
          </p:cNvPr>
          <p:cNvSpPr>
            <a:spLocks noGrp="1"/>
          </p:cNvSpPr>
          <p:nvPr>
            <p:ph type="body" sz="quarter" idx="12"/>
          </p:nvPr>
        </p:nvSpPr>
        <p:spPr>
          <a:xfrm>
            <a:off x="623889" y="1628774"/>
            <a:ext cx="10944225" cy="4210051"/>
          </a:xfrm>
        </p:spPr>
        <p:txBody>
          <a:bodyPr/>
          <a:lstStyle>
            <a:lvl1pPr>
              <a:defRPr>
                <a:latin typeface="+mn-lt"/>
              </a:defRPr>
            </a:lvl1pPr>
            <a:lvl2pPr>
              <a:defRPr>
                <a:latin typeface="+mn-lt"/>
              </a:defRPr>
            </a:lvl2pPr>
            <a:lvl3pPr>
              <a:defRPr>
                <a:latin typeface="+mn-lt"/>
              </a:defRPr>
            </a:lvl3pPr>
            <a:lvl4pPr>
              <a:lnSpc>
                <a:spcPct val="130000"/>
              </a:lnSpc>
              <a:spcAft>
                <a:spcPts val="300"/>
              </a:spcAft>
              <a:defRPr>
                <a:latin typeface="+mn-lt"/>
              </a:defRPr>
            </a:lvl4pPr>
            <a:lvl5pPr>
              <a:lnSpc>
                <a:spcPct val="130000"/>
              </a:lnSpc>
              <a:spcAft>
                <a:spcPts val="300"/>
              </a:spcAft>
              <a:buClr>
                <a:schemeClr val="bg1">
                  <a:lumMod val="50000"/>
                </a:schemeClr>
              </a:buClr>
              <a:buSzPct val="60000"/>
              <a:defRPr sz="1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Tree>
    <p:extLst>
      <p:ext uri="{BB962C8B-B14F-4D97-AF65-F5344CB8AC3E}">
        <p14:creationId xmlns:p14="http://schemas.microsoft.com/office/powerpoint/2010/main" val="1959201355"/>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 picture layout">
    <p:spTree>
      <p:nvGrpSpPr>
        <p:cNvPr id="1" name=""/>
        <p:cNvGrpSpPr/>
        <p:nvPr/>
      </p:nvGrpSpPr>
      <p:grpSpPr>
        <a:xfrm>
          <a:off x="0" y="0"/>
          <a:ext cx="0" cy="0"/>
          <a:chOff x="0" y="0"/>
          <a:chExt cx="0" cy="0"/>
        </a:xfrm>
      </p:grpSpPr>
      <p:pic>
        <p:nvPicPr>
          <p:cNvPr id="29" name="Picture 2">
            <a:extLst>
              <a:ext uri="{FF2B5EF4-FFF2-40B4-BE49-F238E27FC236}">
                <a16:creationId xmlns:a16="http://schemas.microsoft.com/office/drawing/2014/main" id="{DB5CE587-00E6-4AED-B8A6-DEB034F4A77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tretch/>
        </p:blipFill>
        <p:spPr>
          <a:xfrm>
            <a:off x="-2" y="0"/>
            <a:ext cx="12191999" cy="6858000"/>
          </a:xfrm>
          <a:prstGeom prst="rect">
            <a:avLst/>
          </a:prstGeom>
        </p:spPr>
      </p:pic>
      <p:sp>
        <p:nvSpPr>
          <p:cNvPr id="33" name="Rectangle 32">
            <a:extLst>
              <a:ext uri="{FF2B5EF4-FFF2-40B4-BE49-F238E27FC236}">
                <a16:creationId xmlns:a16="http://schemas.microsoft.com/office/drawing/2014/main" id="{A268BF61-BD91-4208-95EA-8BEA5E58228A}"/>
              </a:ext>
            </a:extLst>
          </p:cNvPr>
          <p:cNvSpPr/>
          <p:nvPr userDrawn="1"/>
        </p:nvSpPr>
        <p:spPr>
          <a:xfrm>
            <a:off x="0" y="0"/>
            <a:ext cx="12192000" cy="6858000"/>
          </a:xfrm>
          <a:prstGeom prst="rect">
            <a:avLst/>
          </a:prstGeom>
          <a:gradFill>
            <a:gsLst>
              <a:gs pos="0">
                <a:schemeClr val="accent2"/>
              </a:gs>
              <a:gs pos="100000">
                <a:schemeClr val="accent1">
                  <a:alpha val="80000"/>
                </a:schemeClr>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3" name="Espace réservé du texte 2">
            <a:extLst>
              <a:ext uri="{FF2B5EF4-FFF2-40B4-BE49-F238E27FC236}">
                <a16:creationId xmlns:a16="http://schemas.microsoft.com/office/drawing/2014/main" id="{9FDF91A1-0D1F-47A1-B707-87F7766A7D65}"/>
              </a:ext>
            </a:extLst>
          </p:cNvPr>
          <p:cNvSpPr>
            <a:spLocks noGrp="1"/>
          </p:cNvSpPr>
          <p:nvPr>
            <p:ph type="body" sz="quarter" idx="10" hasCustomPrompt="1"/>
          </p:nvPr>
        </p:nvSpPr>
        <p:spPr>
          <a:xfrm>
            <a:off x="5257068" y="1603697"/>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7" name="Espace réservé du texte 2">
            <a:extLst>
              <a:ext uri="{FF2B5EF4-FFF2-40B4-BE49-F238E27FC236}">
                <a16:creationId xmlns:a16="http://schemas.microsoft.com/office/drawing/2014/main" id="{30D64EEC-C3B5-4A23-92EA-CF93356DC2F2}"/>
              </a:ext>
            </a:extLst>
          </p:cNvPr>
          <p:cNvSpPr>
            <a:spLocks noGrp="1"/>
          </p:cNvSpPr>
          <p:nvPr>
            <p:ph type="body" sz="quarter" idx="11" hasCustomPrompt="1"/>
          </p:nvPr>
        </p:nvSpPr>
        <p:spPr>
          <a:xfrm>
            <a:off x="5258179"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1</a:t>
            </a:r>
            <a:endParaRPr lang="en-US" dirty="0"/>
          </a:p>
        </p:txBody>
      </p:sp>
      <p:sp>
        <p:nvSpPr>
          <p:cNvPr id="18" name="Espace réservé du texte 2">
            <a:extLst>
              <a:ext uri="{FF2B5EF4-FFF2-40B4-BE49-F238E27FC236}">
                <a16:creationId xmlns:a16="http://schemas.microsoft.com/office/drawing/2014/main" id="{B976D4E9-5B84-4CAC-A23E-666C17350BB2}"/>
              </a:ext>
            </a:extLst>
          </p:cNvPr>
          <p:cNvSpPr>
            <a:spLocks noGrp="1"/>
          </p:cNvSpPr>
          <p:nvPr>
            <p:ph type="body" sz="quarter" idx="12" hasCustomPrompt="1"/>
          </p:nvPr>
        </p:nvSpPr>
        <p:spPr>
          <a:xfrm>
            <a:off x="5257068" y="2616151"/>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9" name="Espace réservé du texte 2">
            <a:extLst>
              <a:ext uri="{FF2B5EF4-FFF2-40B4-BE49-F238E27FC236}">
                <a16:creationId xmlns:a16="http://schemas.microsoft.com/office/drawing/2014/main" id="{C746BFAF-7F4A-4423-BCBC-F47454F74EDD}"/>
              </a:ext>
            </a:extLst>
          </p:cNvPr>
          <p:cNvSpPr>
            <a:spLocks noGrp="1"/>
          </p:cNvSpPr>
          <p:nvPr>
            <p:ph type="body" sz="quarter" idx="13" hasCustomPrompt="1"/>
          </p:nvPr>
        </p:nvSpPr>
        <p:spPr>
          <a:xfrm>
            <a:off x="5258179"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2</a:t>
            </a:r>
            <a:endParaRPr lang="en-US" dirty="0"/>
          </a:p>
        </p:txBody>
      </p:sp>
      <p:sp>
        <p:nvSpPr>
          <p:cNvPr id="20" name="Espace réservé du texte 2">
            <a:extLst>
              <a:ext uri="{FF2B5EF4-FFF2-40B4-BE49-F238E27FC236}">
                <a16:creationId xmlns:a16="http://schemas.microsoft.com/office/drawing/2014/main" id="{D856B166-5A14-4258-92D7-56DA21CC3CE1}"/>
              </a:ext>
            </a:extLst>
          </p:cNvPr>
          <p:cNvSpPr>
            <a:spLocks noGrp="1"/>
          </p:cNvSpPr>
          <p:nvPr>
            <p:ph type="body" sz="quarter" idx="14" hasCustomPrompt="1"/>
          </p:nvPr>
        </p:nvSpPr>
        <p:spPr>
          <a:xfrm>
            <a:off x="5258179" y="364020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1" name="Espace réservé du texte 2">
            <a:extLst>
              <a:ext uri="{FF2B5EF4-FFF2-40B4-BE49-F238E27FC236}">
                <a16:creationId xmlns:a16="http://schemas.microsoft.com/office/drawing/2014/main" id="{522A815E-7753-4117-A2E1-C138F3C534DC}"/>
              </a:ext>
            </a:extLst>
          </p:cNvPr>
          <p:cNvSpPr>
            <a:spLocks noGrp="1"/>
          </p:cNvSpPr>
          <p:nvPr>
            <p:ph type="body" sz="quarter" idx="15" hasCustomPrompt="1"/>
          </p:nvPr>
        </p:nvSpPr>
        <p:spPr>
          <a:xfrm>
            <a:off x="5259290"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3</a:t>
            </a:r>
            <a:endParaRPr lang="en-US" dirty="0"/>
          </a:p>
        </p:txBody>
      </p:sp>
      <p:sp>
        <p:nvSpPr>
          <p:cNvPr id="22" name="Espace réservé du texte 2">
            <a:extLst>
              <a:ext uri="{FF2B5EF4-FFF2-40B4-BE49-F238E27FC236}">
                <a16:creationId xmlns:a16="http://schemas.microsoft.com/office/drawing/2014/main" id="{C83D0C14-CF19-4C55-BD77-AAB047DEE2B2}"/>
              </a:ext>
            </a:extLst>
          </p:cNvPr>
          <p:cNvSpPr>
            <a:spLocks noGrp="1"/>
          </p:cNvSpPr>
          <p:nvPr>
            <p:ph type="body" sz="quarter" idx="16" hasCustomPrompt="1"/>
          </p:nvPr>
        </p:nvSpPr>
        <p:spPr>
          <a:xfrm>
            <a:off x="5257068" y="466269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3" name="Espace réservé du texte 2">
            <a:extLst>
              <a:ext uri="{FF2B5EF4-FFF2-40B4-BE49-F238E27FC236}">
                <a16:creationId xmlns:a16="http://schemas.microsoft.com/office/drawing/2014/main" id="{F1235FAD-F3DC-4474-A100-B015E0B3A8B6}"/>
              </a:ext>
            </a:extLst>
          </p:cNvPr>
          <p:cNvSpPr>
            <a:spLocks noGrp="1"/>
          </p:cNvSpPr>
          <p:nvPr>
            <p:ph type="body" sz="quarter" idx="17" hasCustomPrompt="1"/>
          </p:nvPr>
        </p:nvSpPr>
        <p:spPr>
          <a:xfrm>
            <a:off x="5258179"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4</a:t>
            </a:r>
            <a:endParaRPr lang="en-US" dirty="0"/>
          </a:p>
        </p:txBody>
      </p:sp>
      <p:cxnSp>
        <p:nvCxnSpPr>
          <p:cNvPr id="13" name="Straight Connector 12">
            <a:extLst>
              <a:ext uri="{FF2B5EF4-FFF2-40B4-BE49-F238E27FC236}">
                <a16:creationId xmlns:a16="http://schemas.microsoft.com/office/drawing/2014/main" id="{460D01E0-B224-4F73-9B5C-D11993C1F637}"/>
              </a:ext>
            </a:extLst>
          </p:cNvPr>
          <p:cNvCxnSpPr>
            <a:cxnSpLocks/>
          </p:cNvCxnSpPr>
          <p:nvPr userDrawn="1"/>
        </p:nvCxnSpPr>
        <p:spPr>
          <a:xfrm>
            <a:off x="4760536" y="1553304"/>
            <a:ext cx="0" cy="3751393"/>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a:extLst>
              <a:ext uri="{FF2B5EF4-FFF2-40B4-BE49-F238E27FC236}">
                <a16:creationId xmlns:a16="http://schemas.microsoft.com/office/drawing/2014/main" id="{F3EC6491-C829-4D5B-88B1-32AC495A729C}"/>
              </a:ext>
            </a:extLst>
          </p:cNvPr>
          <p:cNvSpPr>
            <a:spLocks noGrp="1"/>
          </p:cNvSpPr>
          <p:nvPr>
            <p:ph type="body" sz="quarter" idx="18" hasCustomPrompt="1"/>
          </p:nvPr>
        </p:nvSpPr>
        <p:spPr>
          <a:xfrm>
            <a:off x="623888" y="3040133"/>
            <a:ext cx="3381375" cy="777734"/>
          </a:xfrm>
        </p:spPr>
        <p:txBody>
          <a:bodyPr anchor="ctr" anchorCtr="0"/>
          <a:lstStyle>
            <a:lvl1pPr marL="0" indent="0" algn="l" defTabSz="457200" rtl="0" eaLnBrk="1" latinLnBrk="0" hangingPunct="1">
              <a:lnSpc>
                <a:spcPct val="100000"/>
              </a:lnSpc>
              <a:spcBef>
                <a:spcPts val="0"/>
              </a:spcBef>
              <a:spcAft>
                <a:spcPts val="0"/>
              </a:spcAft>
              <a:buClr>
                <a:schemeClr val="bg1"/>
              </a:buClr>
              <a:buSzPct val="25000"/>
              <a:buFontTx/>
              <a:buNone/>
              <a:defRPr lang="en-US" sz="4400" b="1" kern="1200" noProof="0" dirty="0" smtClean="0">
                <a:solidFill>
                  <a:schemeClr val="bg1"/>
                </a:solidFill>
                <a:latin typeface="+mn-lt"/>
                <a:ea typeface="+mn-ea"/>
                <a:cs typeface="+mn-cs"/>
              </a:defRPr>
            </a:lvl1pPr>
            <a:lvl2pPr marL="0" indent="0">
              <a:buNone/>
              <a:defRPr/>
            </a:lvl2pPr>
          </a:lstStyle>
          <a:p>
            <a:pPr lvl="0"/>
            <a:r>
              <a:rPr lang="en-US" dirty="0"/>
              <a:t>Content</a:t>
            </a:r>
          </a:p>
        </p:txBody>
      </p:sp>
      <p:sp>
        <p:nvSpPr>
          <p:cNvPr id="14" name="Espace réservé du texte 2">
            <a:extLst>
              <a:ext uri="{FF2B5EF4-FFF2-40B4-BE49-F238E27FC236}">
                <a16:creationId xmlns:a16="http://schemas.microsoft.com/office/drawing/2014/main" id="{565C5F44-FA63-4060-8466-0902663DBA6B}"/>
              </a:ext>
            </a:extLst>
          </p:cNvPr>
          <p:cNvSpPr>
            <a:spLocks noGrp="1"/>
          </p:cNvSpPr>
          <p:nvPr>
            <p:ph type="body" sz="quarter" idx="19" hasCustomPrompt="1"/>
          </p:nvPr>
        </p:nvSpPr>
        <p:spPr>
          <a:xfrm>
            <a:off x="8558994" y="1603697"/>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5" name="Espace réservé du texte 2">
            <a:extLst>
              <a:ext uri="{FF2B5EF4-FFF2-40B4-BE49-F238E27FC236}">
                <a16:creationId xmlns:a16="http://schemas.microsoft.com/office/drawing/2014/main" id="{68F8662E-04D2-41C5-8413-080CA7C8E5DF}"/>
              </a:ext>
            </a:extLst>
          </p:cNvPr>
          <p:cNvSpPr>
            <a:spLocks noGrp="1"/>
          </p:cNvSpPr>
          <p:nvPr>
            <p:ph type="body" sz="quarter" idx="20" hasCustomPrompt="1"/>
          </p:nvPr>
        </p:nvSpPr>
        <p:spPr>
          <a:xfrm>
            <a:off x="8560105"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5</a:t>
            </a:r>
            <a:endParaRPr lang="en-US" dirty="0"/>
          </a:p>
        </p:txBody>
      </p:sp>
      <p:sp>
        <p:nvSpPr>
          <p:cNvPr id="16" name="Espace réservé du texte 2">
            <a:extLst>
              <a:ext uri="{FF2B5EF4-FFF2-40B4-BE49-F238E27FC236}">
                <a16:creationId xmlns:a16="http://schemas.microsoft.com/office/drawing/2014/main" id="{A0F543F9-F103-4107-9B00-1CB4B73678DB}"/>
              </a:ext>
            </a:extLst>
          </p:cNvPr>
          <p:cNvSpPr>
            <a:spLocks noGrp="1"/>
          </p:cNvSpPr>
          <p:nvPr>
            <p:ph type="body" sz="quarter" idx="21" hasCustomPrompt="1"/>
          </p:nvPr>
        </p:nvSpPr>
        <p:spPr>
          <a:xfrm>
            <a:off x="8560105" y="2616151"/>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4" name="Espace réservé du texte 2">
            <a:extLst>
              <a:ext uri="{FF2B5EF4-FFF2-40B4-BE49-F238E27FC236}">
                <a16:creationId xmlns:a16="http://schemas.microsoft.com/office/drawing/2014/main" id="{7B046D83-497A-4322-A5E0-B77DB7C04936}"/>
              </a:ext>
            </a:extLst>
          </p:cNvPr>
          <p:cNvSpPr>
            <a:spLocks noGrp="1"/>
          </p:cNvSpPr>
          <p:nvPr>
            <p:ph type="body" sz="quarter" idx="22" hasCustomPrompt="1"/>
          </p:nvPr>
        </p:nvSpPr>
        <p:spPr>
          <a:xfrm>
            <a:off x="8561216"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6</a:t>
            </a:r>
            <a:endParaRPr lang="en-US" dirty="0"/>
          </a:p>
        </p:txBody>
      </p:sp>
      <p:sp>
        <p:nvSpPr>
          <p:cNvPr id="25" name="Espace réservé du texte 2">
            <a:extLst>
              <a:ext uri="{FF2B5EF4-FFF2-40B4-BE49-F238E27FC236}">
                <a16:creationId xmlns:a16="http://schemas.microsoft.com/office/drawing/2014/main" id="{8561A5F7-1D44-472F-A9CC-539B38AA3D71}"/>
              </a:ext>
            </a:extLst>
          </p:cNvPr>
          <p:cNvSpPr>
            <a:spLocks noGrp="1"/>
          </p:cNvSpPr>
          <p:nvPr>
            <p:ph type="body" sz="quarter" idx="23" hasCustomPrompt="1"/>
          </p:nvPr>
        </p:nvSpPr>
        <p:spPr>
          <a:xfrm>
            <a:off x="8558994" y="364020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6" name="Espace réservé du texte 2">
            <a:extLst>
              <a:ext uri="{FF2B5EF4-FFF2-40B4-BE49-F238E27FC236}">
                <a16:creationId xmlns:a16="http://schemas.microsoft.com/office/drawing/2014/main" id="{8834BFAA-4D6A-48B0-820D-CF9E3D410885}"/>
              </a:ext>
            </a:extLst>
          </p:cNvPr>
          <p:cNvSpPr>
            <a:spLocks noGrp="1"/>
          </p:cNvSpPr>
          <p:nvPr>
            <p:ph type="body" sz="quarter" idx="24" hasCustomPrompt="1"/>
          </p:nvPr>
        </p:nvSpPr>
        <p:spPr>
          <a:xfrm>
            <a:off x="8560105"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7</a:t>
            </a:r>
            <a:endParaRPr lang="en-US" dirty="0"/>
          </a:p>
        </p:txBody>
      </p:sp>
      <p:sp>
        <p:nvSpPr>
          <p:cNvPr id="27" name="Espace réservé du texte 2">
            <a:extLst>
              <a:ext uri="{FF2B5EF4-FFF2-40B4-BE49-F238E27FC236}">
                <a16:creationId xmlns:a16="http://schemas.microsoft.com/office/drawing/2014/main" id="{A3614C72-B3FE-4BBC-9BB6-45225638E55D}"/>
              </a:ext>
            </a:extLst>
          </p:cNvPr>
          <p:cNvSpPr>
            <a:spLocks noGrp="1"/>
          </p:cNvSpPr>
          <p:nvPr>
            <p:ph type="body" sz="quarter" idx="25" hasCustomPrompt="1"/>
          </p:nvPr>
        </p:nvSpPr>
        <p:spPr>
          <a:xfrm>
            <a:off x="8558994" y="466269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8" name="Espace réservé du texte 2">
            <a:extLst>
              <a:ext uri="{FF2B5EF4-FFF2-40B4-BE49-F238E27FC236}">
                <a16:creationId xmlns:a16="http://schemas.microsoft.com/office/drawing/2014/main" id="{24B4D0E6-451D-491B-87ED-1C7267B05162}"/>
              </a:ext>
            </a:extLst>
          </p:cNvPr>
          <p:cNvSpPr>
            <a:spLocks noGrp="1"/>
          </p:cNvSpPr>
          <p:nvPr>
            <p:ph type="body" sz="quarter" idx="26" hasCustomPrompt="1"/>
          </p:nvPr>
        </p:nvSpPr>
        <p:spPr>
          <a:xfrm>
            <a:off x="8560105"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8</a:t>
            </a:r>
            <a:endParaRPr lang="en-US" dirty="0"/>
          </a:p>
        </p:txBody>
      </p:sp>
      <p:pic>
        <p:nvPicPr>
          <p:cNvPr id="32" name="Graphic 31">
            <a:extLst>
              <a:ext uri="{FF2B5EF4-FFF2-40B4-BE49-F238E27FC236}">
                <a16:creationId xmlns:a16="http://schemas.microsoft.com/office/drawing/2014/main" id="{A2086179-0271-40FD-A7AD-5D02EA5E0CC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951659797"/>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429685" y="1009257"/>
            <a:ext cx="11330516" cy="339969"/>
          </a:xfrm>
          <a:prstGeom prst="rect">
            <a:avLst/>
          </a:prstGeom>
        </p:spPr>
        <p:txBody>
          <a:bodyPr rIns="0" anchor="t" anchorCtr="0">
            <a:noAutofit/>
          </a:bodyPr>
          <a:lstStyle>
            <a:lvl1pPr marL="0" indent="0">
              <a:spcBef>
                <a:spcPts val="0"/>
              </a:spcBef>
              <a:buClr>
                <a:schemeClr val="bg1"/>
              </a:buClr>
              <a:buSzPct val="25000"/>
              <a:buFont typeface="Arial" pitchFamily="34" charset="0"/>
              <a:buNone/>
              <a:defRPr sz="1800" b="1">
                <a:solidFill>
                  <a:schemeClr val="bg2"/>
                </a:solidFill>
              </a:defRPr>
            </a:lvl1pPr>
            <a:lvl2pPr marL="0" indent="0">
              <a:spcBef>
                <a:spcPts val="0"/>
              </a:spcBef>
              <a:buClr>
                <a:schemeClr val="bg1"/>
              </a:buClr>
              <a:buSzPct val="25000"/>
              <a:buFont typeface="Arial" pitchFamily="34" charset="0"/>
              <a:buNone/>
              <a:defRPr sz="1800" b="0">
                <a:solidFill>
                  <a:srgbClr val="4D4F53"/>
                </a:solidFill>
              </a:defRPr>
            </a:lvl2pPr>
            <a:lvl3pPr>
              <a:buFont typeface="Arial" pitchFamily="34" charset="0"/>
              <a:buChar char="•"/>
              <a:defRPr sz="1800"/>
            </a:lvl3pPr>
            <a:lvl4pPr>
              <a:buFont typeface="Arial" pitchFamily="34" charset="0"/>
              <a:buChar char="•"/>
              <a:defRPr sz="1800"/>
            </a:lvl4pPr>
            <a:lvl5pPr>
              <a:buFont typeface="Arial" pitchFamily="34" charset="0"/>
              <a:buChar char="•"/>
              <a:defRPr sz="1800"/>
            </a:lvl5pPr>
          </a:lstStyle>
          <a:p>
            <a:pPr lvl="0"/>
            <a:r>
              <a:rPr lang="en-US" noProof="0"/>
              <a:t>Click to edit Master text styles</a:t>
            </a:r>
          </a:p>
        </p:txBody>
      </p:sp>
      <p:sp>
        <p:nvSpPr>
          <p:cNvPr id="4" name="Title 1"/>
          <p:cNvSpPr>
            <a:spLocks noGrp="1"/>
          </p:cNvSpPr>
          <p:nvPr>
            <p:ph type="title"/>
          </p:nvPr>
        </p:nvSpPr>
        <p:spPr>
          <a:xfrm>
            <a:off x="429685" y="188079"/>
            <a:ext cx="11330516" cy="650264"/>
          </a:xfrm>
        </p:spPr>
        <p:txBody>
          <a:bodyPr>
            <a:noAutofit/>
          </a:bodyPr>
          <a:lstStyle>
            <a:lvl1pPr>
              <a:spcAft>
                <a:spcPts val="0"/>
              </a:spcAft>
              <a:defRPr sz="2200"/>
            </a:lvl1pPr>
          </a:lstStyle>
          <a:p>
            <a:r>
              <a:rPr lang="en-US"/>
              <a:t>Click to edit Master title style</a:t>
            </a:r>
            <a:endParaRPr lang="en-US" dirty="0"/>
          </a:p>
        </p:txBody>
      </p:sp>
      <p:sp>
        <p:nvSpPr>
          <p:cNvPr id="5" name="Text Placeholder 2"/>
          <p:cNvSpPr>
            <a:spLocks noGrp="1"/>
          </p:cNvSpPr>
          <p:nvPr>
            <p:ph type="body" sz="quarter" idx="12" hasCustomPrompt="1"/>
          </p:nvPr>
        </p:nvSpPr>
        <p:spPr>
          <a:xfrm>
            <a:off x="429685" y="6029740"/>
            <a:ext cx="11330516" cy="418641"/>
          </a:xfrm>
        </p:spPr>
        <p:txBody>
          <a:bodyPr anchor="b"/>
          <a:lstStyle>
            <a:lvl1pPr>
              <a:spcBef>
                <a:spcPts val="0"/>
              </a:spcBef>
              <a:spcAft>
                <a:spcPts val="0"/>
              </a:spcAft>
              <a:defRPr sz="900" baseline="0">
                <a:solidFill>
                  <a:srgbClr val="4D4F53"/>
                </a:solidFill>
              </a:defRPr>
            </a:lvl1pPr>
          </a:lstStyle>
          <a:p>
            <a:pPr lvl="0"/>
            <a:r>
              <a:rPr lang="en-US" dirty="0"/>
              <a:t>(1)</a:t>
            </a:r>
          </a:p>
          <a:p>
            <a:pPr lvl="0"/>
            <a:r>
              <a:rPr lang="en-US" dirty="0"/>
              <a:t>(2)</a:t>
            </a:r>
          </a:p>
          <a:p>
            <a:pPr lvl="0"/>
            <a:r>
              <a:rPr lang="en-US" dirty="0"/>
              <a:t>Source / Footnote: </a:t>
            </a:r>
            <a:r>
              <a:rPr lang="en-US" dirty="0" err="1"/>
              <a:t>calibri</a:t>
            </a:r>
            <a:r>
              <a:rPr lang="en-US" dirty="0"/>
              <a:t> 9pt</a:t>
            </a:r>
          </a:p>
        </p:txBody>
      </p:sp>
    </p:spTree>
    <p:extLst>
      <p:ext uri="{BB962C8B-B14F-4D97-AF65-F5344CB8AC3E}">
        <p14:creationId xmlns:p14="http://schemas.microsoft.com/office/powerpoint/2010/main" val="24090459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15920345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dient background &amp; Client logo">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6D3151-25A0-4DAA-932E-25B89A75A3A8}"/>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6" name="Rectangle 15">
            <a:extLst>
              <a:ext uri="{FF2B5EF4-FFF2-40B4-BE49-F238E27FC236}">
                <a16:creationId xmlns:a16="http://schemas.microsoft.com/office/drawing/2014/main" id="{670EAEC6-A20E-40E6-BA0D-8C1A63780B40}"/>
              </a:ext>
            </a:extLst>
          </p:cNvPr>
          <p:cNvSpPr/>
          <p:nvPr userDrawn="1"/>
        </p:nvSpPr>
        <p:spPr>
          <a:xfrm>
            <a:off x="9544050" y="-1"/>
            <a:ext cx="2647950" cy="4083051"/>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sp>
        <p:nvSpPr>
          <p:cNvPr id="3" name="Espace réservé du texte 2">
            <a:extLst>
              <a:ext uri="{FF2B5EF4-FFF2-40B4-BE49-F238E27FC236}">
                <a16:creationId xmlns:a16="http://schemas.microsoft.com/office/drawing/2014/main" id="{01DA10A5-2198-4B6D-9D51-D4BAC0A79B5B}"/>
              </a:ext>
            </a:extLst>
          </p:cNvPr>
          <p:cNvSpPr>
            <a:spLocks noGrp="1"/>
          </p:cNvSpPr>
          <p:nvPr>
            <p:ph type="body" sz="quarter" idx="11" hasCustomPrompt="1"/>
          </p:nvPr>
        </p:nvSpPr>
        <p:spPr>
          <a:xfrm>
            <a:off x="9947405" y="795687"/>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Name</a:t>
            </a:r>
            <a:br>
              <a:rPr lang="en-US" dirty="0"/>
            </a:br>
            <a:r>
              <a:rPr lang="en-US" dirty="0"/>
              <a:t>Job Title</a:t>
            </a:r>
            <a:endParaRPr lang="fr-FR" dirty="0"/>
          </a:p>
        </p:txBody>
      </p:sp>
      <p:sp>
        <p:nvSpPr>
          <p:cNvPr id="9" name="Espace réservé du texte 2">
            <a:extLst>
              <a:ext uri="{FF2B5EF4-FFF2-40B4-BE49-F238E27FC236}">
                <a16:creationId xmlns:a16="http://schemas.microsoft.com/office/drawing/2014/main" id="{7E36D8B3-5AF5-45F6-90C6-1052246B1316}"/>
              </a:ext>
            </a:extLst>
          </p:cNvPr>
          <p:cNvSpPr>
            <a:spLocks noGrp="1"/>
          </p:cNvSpPr>
          <p:nvPr>
            <p:ph type="body" sz="quarter" idx="12" hasCustomPrompt="1"/>
          </p:nvPr>
        </p:nvSpPr>
        <p:spPr>
          <a:xfrm>
            <a:off x="9947405" y="2730466"/>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Client/Partner</a:t>
            </a:r>
          </a:p>
        </p:txBody>
      </p:sp>
      <p:sp>
        <p:nvSpPr>
          <p:cNvPr id="12" name="Espace réservé du texte 2">
            <a:extLst>
              <a:ext uri="{FF2B5EF4-FFF2-40B4-BE49-F238E27FC236}">
                <a16:creationId xmlns:a16="http://schemas.microsoft.com/office/drawing/2014/main" id="{0D3B2E41-E3DE-45E5-939D-B6DE8A989C8E}"/>
              </a:ext>
            </a:extLst>
          </p:cNvPr>
          <p:cNvSpPr>
            <a:spLocks noGrp="1"/>
          </p:cNvSpPr>
          <p:nvPr>
            <p:ph type="body" sz="quarter" idx="13" hasCustomPrompt="1"/>
          </p:nvPr>
        </p:nvSpPr>
        <p:spPr>
          <a:xfrm>
            <a:off x="9947405" y="496936"/>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by</a:t>
            </a:r>
          </a:p>
        </p:txBody>
      </p:sp>
      <p:sp>
        <p:nvSpPr>
          <p:cNvPr id="15" name="Espace réservé du texte 2">
            <a:extLst>
              <a:ext uri="{FF2B5EF4-FFF2-40B4-BE49-F238E27FC236}">
                <a16:creationId xmlns:a16="http://schemas.microsoft.com/office/drawing/2014/main" id="{1D1B2086-F342-4DE1-AD6A-A7B47BEEE0E8}"/>
              </a:ext>
            </a:extLst>
          </p:cNvPr>
          <p:cNvSpPr>
            <a:spLocks noGrp="1"/>
          </p:cNvSpPr>
          <p:nvPr>
            <p:ph type="body" sz="quarter" idx="14" hasCustomPrompt="1"/>
          </p:nvPr>
        </p:nvSpPr>
        <p:spPr>
          <a:xfrm>
            <a:off x="9947405" y="2432085"/>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for</a:t>
            </a:r>
          </a:p>
        </p:txBody>
      </p:sp>
      <p:sp>
        <p:nvSpPr>
          <p:cNvPr id="11" name="Espace réservé du texte 2">
            <a:extLst>
              <a:ext uri="{FF2B5EF4-FFF2-40B4-BE49-F238E27FC236}">
                <a16:creationId xmlns:a16="http://schemas.microsoft.com/office/drawing/2014/main" id="{04969F77-B8E3-49E1-9695-7306527D3A76}"/>
              </a:ext>
            </a:extLst>
          </p:cNvPr>
          <p:cNvSpPr>
            <a:spLocks noGrp="1"/>
          </p:cNvSpPr>
          <p:nvPr>
            <p:ph type="body" sz="quarter" idx="15" hasCustomPrompt="1"/>
          </p:nvPr>
        </p:nvSpPr>
        <p:spPr>
          <a:xfrm>
            <a:off x="623888" y="2123413"/>
            <a:ext cx="8140550" cy="1457186"/>
          </a:xfrm>
          <a:prstGeom prst="rect">
            <a:avLst/>
          </a:prstGeom>
        </p:spPr>
        <p:txBody>
          <a:bodyPr anchor="b"/>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Presentation</a:t>
            </a:r>
            <a:br>
              <a:rPr lang="fr-FR" dirty="0"/>
            </a:br>
            <a:r>
              <a:rPr lang="fr-FR" dirty="0" err="1"/>
              <a:t>title</a:t>
            </a:r>
            <a:endParaRPr lang="fr-FR" dirty="0"/>
          </a:p>
        </p:txBody>
      </p:sp>
      <p:sp>
        <p:nvSpPr>
          <p:cNvPr id="13" name="Espace réservé du texte 2">
            <a:extLst>
              <a:ext uri="{FF2B5EF4-FFF2-40B4-BE49-F238E27FC236}">
                <a16:creationId xmlns:a16="http://schemas.microsoft.com/office/drawing/2014/main" id="{F7BD7ABA-7FE8-4358-B406-F7160427DB2F}"/>
              </a:ext>
            </a:extLst>
          </p:cNvPr>
          <p:cNvSpPr>
            <a:spLocks noGrp="1"/>
          </p:cNvSpPr>
          <p:nvPr>
            <p:ph type="body" sz="quarter" idx="16" hasCustomPrompt="1"/>
          </p:nvPr>
        </p:nvSpPr>
        <p:spPr>
          <a:xfrm>
            <a:off x="623888" y="3782307"/>
            <a:ext cx="8140550" cy="756502"/>
          </a:xfrm>
          <a:prstGeom prst="rect">
            <a:avLst/>
          </a:prstGeom>
        </p:spPr>
        <p:txBody>
          <a:bodyPr anchor="t"/>
          <a:lstStyle>
            <a:lvl1pPr marL="0" indent="0">
              <a:lnSpc>
                <a:spcPct val="100000"/>
              </a:lnSpc>
              <a:spcAft>
                <a:spcPts val="0"/>
              </a:spcAft>
              <a:buFont typeface="Arial" panose="020B0604020202020204" pitchFamily="34" charset="0"/>
              <a:buNone/>
              <a:defRPr lang="fr-FR" sz="2000" b="0" kern="1200" noProof="0" dirty="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Headlines</a:t>
            </a:r>
          </a:p>
          <a:p>
            <a:pPr lvl="0"/>
            <a:r>
              <a:rPr lang="fr-FR" dirty="0"/>
              <a:t>Example</a:t>
            </a:r>
          </a:p>
        </p:txBody>
      </p:sp>
      <p:pic>
        <p:nvPicPr>
          <p:cNvPr id="17" name="Graphic 22">
            <a:extLst>
              <a:ext uri="{FF2B5EF4-FFF2-40B4-BE49-F238E27FC236}">
                <a16:creationId xmlns:a16="http://schemas.microsoft.com/office/drawing/2014/main" id="{0ED196AF-E4F2-47A1-839B-02230964F5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1159469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background &amp; Client log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F9DC38-BF2B-4966-BEBE-6429588447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3E03B79-5187-4781-8B46-50077B04607B}"/>
              </a:ext>
            </a:extLst>
          </p:cNvPr>
          <p:cNvSpPr/>
          <p:nvPr/>
        </p:nvSpPr>
        <p:spPr>
          <a:xfrm>
            <a:off x="0" y="0"/>
            <a:ext cx="12192000" cy="6858000"/>
          </a:xfrm>
          <a:prstGeom prst="rect">
            <a:avLst/>
          </a:prstGeom>
          <a:gradFill>
            <a:gsLst>
              <a:gs pos="0">
                <a:schemeClr val="accent2"/>
              </a:gs>
              <a:gs pos="100000">
                <a:schemeClr val="accent1">
                  <a:alpha val="80000"/>
                </a:scheme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C8806C49-1226-4067-BF64-EBDCCB1EEFAB}"/>
              </a:ext>
            </a:extLst>
          </p:cNvPr>
          <p:cNvSpPr/>
          <p:nvPr userDrawn="1"/>
        </p:nvSpPr>
        <p:spPr>
          <a:xfrm>
            <a:off x="9544050" y="-1"/>
            <a:ext cx="2647950" cy="4083051"/>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userDrawn="1">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sp>
        <p:nvSpPr>
          <p:cNvPr id="3" name="Espace réservé du texte 2">
            <a:extLst>
              <a:ext uri="{FF2B5EF4-FFF2-40B4-BE49-F238E27FC236}">
                <a16:creationId xmlns:a16="http://schemas.microsoft.com/office/drawing/2014/main" id="{01DA10A5-2198-4B6D-9D51-D4BAC0A79B5B}"/>
              </a:ext>
            </a:extLst>
          </p:cNvPr>
          <p:cNvSpPr>
            <a:spLocks noGrp="1"/>
          </p:cNvSpPr>
          <p:nvPr userDrawn="1">
            <p:ph type="body" sz="quarter" idx="11" hasCustomPrompt="1"/>
          </p:nvPr>
        </p:nvSpPr>
        <p:spPr>
          <a:xfrm>
            <a:off x="9947405" y="795687"/>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Name</a:t>
            </a:r>
            <a:br>
              <a:rPr lang="en-US" dirty="0"/>
            </a:br>
            <a:r>
              <a:rPr lang="en-US" dirty="0"/>
              <a:t>Job Title</a:t>
            </a:r>
            <a:endParaRPr lang="fr-FR" dirty="0"/>
          </a:p>
        </p:txBody>
      </p:sp>
      <p:sp>
        <p:nvSpPr>
          <p:cNvPr id="9" name="Espace réservé du texte 2">
            <a:extLst>
              <a:ext uri="{FF2B5EF4-FFF2-40B4-BE49-F238E27FC236}">
                <a16:creationId xmlns:a16="http://schemas.microsoft.com/office/drawing/2014/main" id="{7E36D8B3-5AF5-45F6-90C6-1052246B1316}"/>
              </a:ext>
            </a:extLst>
          </p:cNvPr>
          <p:cNvSpPr>
            <a:spLocks noGrp="1"/>
          </p:cNvSpPr>
          <p:nvPr userDrawn="1">
            <p:ph type="body" sz="quarter" idx="12" hasCustomPrompt="1"/>
          </p:nvPr>
        </p:nvSpPr>
        <p:spPr>
          <a:xfrm>
            <a:off x="9947405" y="2730466"/>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Client/Partner</a:t>
            </a:r>
          </a:p>
        </p:txBody>
      </p:sp>
      <p:sp>
        <p:nvSpPr>
          <p:cNvPr id="12" name="Espace réservé du texte 2">
            <a:extLst>
              <a:ext uri="{FF2B5EF4-FFF2-40B4-BE49-F238E27FC236}">
                <a16:creationId xmlns:a16="http://schemas.microsoft.com/office/drawing/2014/main" id="{0D3B2E41-E3DE-45E5-939D-B6DE8A989C8E}"/>
              </a:ext>
            </a:extLst>
          </p:cNvPr>
          <p:cNvSpPr>
            <a:spLocks noGrp="1"/>
          </p:cNvSpPr>
          <p:nvPr userDrawn="1">
            <p:ph type="body" sz="quarter" idx="13" hasCustomPrompt="1"/>
          </p:nvPr>
        </p:nvSpPr>
        <p:spPr>
          <a:xfrm>
            <a:off x="9947405" y="496936"/>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by</a:t>
            </a:r>
          </a:p>
        </p:txBody>
      </p:sp>
      <p:sp>
        <p:nvSpPr>
          <p:cNvPr id="15" name="Espace réservé du texte 2">
            <a:extLst>
              <a:ext uri="{FF2B5EF4-FFF2-40B4-BE49-F238E27FC236}">
                <a16:creationId xmlns:a16="http://schemas.microsoft.com/office/drawing/2014/main" id="{1D1B2086-F342-4DE1-AD6A-A7B47BEEE0E8}"/>
              </a:ext>
            </a:extLst>
          </p:cNvPr>
          <p:cNvSpPr>
            <a:spLocks noGrp="1"/>
          </p:cNvSpPr>
          <p:nvPr userDrawn="1">
            <p:ph type="body" sz="quarter" idx="14" hasCustomPrompt="1"/>
          </p:nvPr>
        </p:nvSpPr>
        <p:spPr>
          <a:xfrm>
            <a:off x="9947405" y="2432085"/>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for</a:t>
            </a:r>
          </a:p>
        </p:txBody>
      </p:sp>
      <p:sp>
        <p:nvSpPr>
          <p:cNvPr id="11" name="Espace réservé du texte 2">
            <a:extLst>
              <a:ext uri="{FF2B5EF4-FFF2-40B4-BE49-F238E27FC236}">
                <a16:creationId xmlns:a16="http://schemas.microsoft.com/office/drawing/2014/main" id="{04969F77-B8E3-49E1-9695-7306527D3A76}"/>
              </a:ext>
            </a:extLst>
          </p:cNvPr>
          <p:cNvSpPr>
            <a:spLocks noGrp="1"/>
          </p:cNvSpPr>
          <p:nvPr userDrawn="1">
            <p:ph type="body" sz="quarter" idx="15" hasCustomPrompt="1"/>
          </p:nvPr>
        </p:nvSpPr>
        <p:spPr>
          <a:xfrm>
            <a:off x="623888" y="2123413"/>
            <a:ext cx="8140550" cy="1457186"/>
          </a:xfrm>
          <a:prstGeom prst="rect">
            <a:avLst/>
          </a:prstGeom>
        </p:spPr>
        <p:txBody>
          <a:bodyPr anchor="b"/>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Presentation</a:t>
            </a:r>
            <a:br>
              <a:rPr lang="fr-FR" dirty="0"/>
            </a:br>
            <a:r>
              <a:rPr lang="fr-FR" dirty="0" err="1"/>
              <a:t>title</a:t>
            </a:r>
            <a:endParaRPr lang="fr-FR" dirty="0"/>
          </a:p>
        </p:txBody>
      </p:sp>
      <p:sp>
        <p:nvSpPr>
          <p:cNvPr id="13" name="Espace réservé du texte 2">
            <a:extLst>
              <a:ext uri="{FF2B5EF4-FFF2-40B4-BE49-F238E27FC236}">
                <a16:creationId xmlns:a16="http://schemas.microsoft.com/office/drawing/2014/main" id="{F7BD7ABA-7FE8-4358-B406-F7160427DB2F}"/>
              </a:ext>
            </a:extLst>
          </p:cNvPr>
          <p:cNvSpPr>
            <a:spLocks noGrp="1"/>
          </p:cNvSpPr>
          <p:nvPr userDrawn="1">
            <p:ph type="body" sz="quarter" idx="16" hasCustomPrompt="1"/>
          </p:nvPr>
        </p:nvSpPr>
        <p:spPr>
          <a:xfrm>
            <a:off x="623888" y="3782307"/>
            <a:ext cx="8140550" cy="756502"/>
          </a:xfrm>
          <a:prstGeom prst="rect">
            <a:avLst/>
          </a:prstGeom>
        </p:spPr>
        <p:txBody>
          <a:bodyPr anchor="t"/>
          <a:lstStyle>
            <a:lvl1pPr marL="0" indent="0">
              <a:lnSpc>
                <a:spcPct val="100000"/>
              </a:lnSpc>
              <a:spcAft>
                <a:spcPts val="0"/>
              </a:spcAft>
              <a:buFont typeface="Arial" panose="020B0604020202020204" pitchFamily="34" charset="0"/>
              <a:buNone/>
              <a:defRPr lang="fr-FR" sz="2000" b="0" kern="1200" noProof="0" dirty="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Headlines</a:t>
            </a:r>
          </a:p>
          <a:p>
            <a:pPr lvl="0"/>
            <a:r>
              <a:rPr lang="fr-FR" dirty="0"/>
              <a:t>Example</a:t>
            </a:r>
          </a:p>
        </p:txBody>
      </p:sp>
      <p:pic>
        <p:nvPicPr>
          <p:cNvPr id="17" name="Graphic 22">
            <a:extLst>
              <a:ext uri="{FF2B5EF4-FFF2-40B4-BE49-F238E27FC236}">
                <a16:creationId xmlns:a16="http://schemas.microsoft.com/office/drawing/2014/main" id="{0ED196AF-E4F2-47A1-839B-02230964F54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31739608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mp;W background &amp; Client log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394366-1508-46B8-B9A5-C96D997DDE16}"/>
              </a:ext>
            </a:extLst>
          </p:cNvPr>
          <p:cNvPicPr>
            <a:picLocks noChangeAspect="1"/>
          </p:cNvPicPr>
          <p:nvPr userDrawn="1"/>
        </p:nvPicPr>
        <p:blipFill>
          <a:blip r:embed="rId2"/>
          <a:stretch>
            <a:fillRect/>
          </a:stretch>
        </p:blipFill>
        <p:spPr>
          <a:xfrm>
            <a:off x="0" y="-2177"/>
            <a:ext cx="12192000" cy="6862354"/>
          </a:xfrm>
          <a:prstGeom prst="rect">
            <a:avLst/>
          </a:prstGeom>
        </p:spPr>
      </p:pic>
      <p:sp>
        <p:nvSpPr>
          <p:cNvPr id="20" name="Rectangle 19">
            <a:extLst>
              <a:ext uri="{FF2B5EF4-FFF2-40B4-BE49-F238E27FC236}">
                <a16:creationId xmlns:a16="http://schemas.microsoft.com/office/drawing/2014/main" id="{E18847CF-4482-4363-9381-3889ED480985}"/>
              </a:ext>
            </a:extLst>
          </p:cNvPr>
          <p:cNvSpPr/>
          <p:nvPr userDrawn="1"/>
        </p:nvSpPr>
        <p:spPr>
          <a:xfrm>
            <a:off x="0" y="0"/>
            <a:ext cx="12192000"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7980A3CE-95C9-42C1-9954-2B73BAB3ABB3}"/>
              </a:ext>
            </a:extLst>
          </p:cNvPr>
          <p:cNvSpPr/>
          <p:nvPr userDrawn="1"/>
        </p:nvSpPr>
        <p:spPr>
          <a:xfrm>
            <a:off x="9544050" y="-1"/>
            <a:ext cx="2647950" cy="4083051"/>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userDrawn="1">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sp>
        <p:nvSpPr>
          <p:cNvPr id="3" name="Espace réservé du texte 2">
            <a:extLst>
              <a:ext uri="{FF2B5EF4-FFF2-40B4-BE49-F238E27FC236}">
                <a16:creationId xmlns:a16="http://schemas.microsoft.com/office/drawing/2014/main" id="{01DA10A5-2198-4B6D-9D51-D4BAC0A79B5B}"/>
              </a:ext>
            </a:extLst>
          </p:cNvPr>
          <p:cNvSpPr>
            <a:spLocks noGrp="1"/>
          </p:cNvSpPr>
          <p:nvPr userDrawn="1">
            <p:ph type="body" sz="quarter" idx="11" hasCustomPrompt="1"/>
          </p:nvPr>
        </p:nvSpPr>
        <p:spPr>
          <a:xfrm>
            <a:off x="9947405" y="795687"/>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Name</a:t>
            </a:r>
            <a:br>
              <a:rPr lang="en-US" dirty="0"/>
            </a:br>
            <a:r>
              <a:rPr lang="en-US" dirty="0"/>
              <a:t>Job Title</a:t>
            </a:r>
            <a:endParaRPr lang="fr-FR" dirty="0"/>
          </a:p>
        </p:txBody>
      </p:sp>
      <p:sp>
        <p:nvSpPr>
          <p:cNvPr id="9" name="Espace réservé du texte 2">
            <a:extLst>
              <a:ext uri="{FF2B5EF4-FFF2-40B4-BE49-F238E27FC236}">
                <a16:creationId xmlns:a16="http://schemas.microsoft.com/office/drawing/2014/main" id="{7E36D8B3-5AF5-45F6-90C6-1052246B1316}"/>
              </a:ext>
            </a:extLst>
          </p:cNvPr>
          <p:cNvSpPr>
            <a:spLocks noGrp="1"/>
          </p:cNvSpPr>
          <p:nvPr userDrawn="1">
            <p:ph type="body" sz="quarter" idx="12" hasCustomPrompt="1"/>
          </p:nvPr>
        </p:nvSpPr>
        <p:spPr>
          <a:xfrm>
            <a:off x="9947405" y="2730466"/>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Client/Partner</a:t>
            </a:r>
          </a:p>
        </p:txBody>
      </p:sp>
      <p:sp>
        <p:nvSpPr>
          <p:cNvPr id="12" name="Espace réservé du texte 2">
            <a:extLst>
              <a:ext uri="{FF2B5EF4-FFF2-40B4-BE49-F238E27FC236}">
                <a16:creationId xmlns:a16="http://schemas.microsoft.com/office/drawing/2014/main" id="{0D3B2E41-E3DE-45E5-939D-B6DE8A989C8E}"/>
              </a:ext>
            </a:extLst>
          </p:cNvPr>
          <p:cNvSpPr>
            <a:spLocks noGrp="1"/>
          </p:cNvSpPr>
          <p:nvPr userDrawn="1">
            <p:ph type="body" sz="quarter" idx="13" hasCustomPrompt="1"/>
          </p:nvPr>
        </p:nvSpPr>
        <p:spPr>
          <a:xfrm>
            <a:off x="9947405" y="496936"/>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by</a:t>
            </a:r>
          </a:p>
        </p:txBody>
      </p:sp>
      <p:sp>
        <p:nvSpPr>
          <p:cNvPr id="15" name="Espace réservé du texte 2">
            <a:extLst>
              <a:ext uri="{FF2B5EF4-FFF2-40B4-BE49-F238E27FC236}">
                <a16:creationId xmlns:a16="http://schemas.microsoft.com/office/drawing/2014/main" id="{1D1B2086-F342-4DE1-AD6A-A7B47BEEE0E8}"/>
              </a:ext>
            </a:extLst>
          </p:cNvPr>
          <p:cNvSpPr>
            <a:spLocks noGrp="1"/>
          </p:cNvSpPr>
          <p:nvPr userDrawn="1">
            <p:ph type="body" sz="quarter" idx="14" hasCustomPrompt="1"/>
          </p:nvPr>
        </p:nvSpPr>
        <p:spPr>
          <a:xfrm>
            <a:off x="9947405" y="2432085"/>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for</a:t>
            </a:r>
          </a:p>
        </p:txBody>
      </p:sp>
      <p:sp>
        <p:nvSpPr>
          <p:cNvPr id="11" name="Espace réservé du texte 2">
            <a:extLst>
              <a:ext uri="{FF2B5EF4-FFF2-40B4-BE49-F238E27FC236}">
                <a16:creationId xmlns:a16="http://schemas.microsoft.com/office/drawing/2014/main" id="{04969F77-B8E3-49E1-9695-7306527D3A76}"/>
              </a:ext>
            </a:extLst>
          </p:cNvPr>
          <p:cNvSpPr>
            <a:spLocks noGrp="1"/>
          </p:cNvSpPr>
          <p:nvPr userDrawn="1">
            <p:ph type="body" sz="quarter" idx="15" hasCustomPrompt="1"/>
          </p:nvPr>
        </p:nvSpPr>
        <p:spPr>
          <a:xfrm>
            <a:off x="623888" y="2123413"/>
            <a:ext cx="8140550" cy="1457186"/>
          </a:xfrm>
          <a:prstGeom prst="rect">
            <a:avLst/>
          </a:prstGeom>
        </p:spPr>
        <p:txBody>
          <a:bodyPr anchor="b"/>
          <a:lstStyle>
            <a:lvl1pPr marL="0" indent="0">
              <a:lnSpc>
                <a:spcPct val="100000"/>
              </a:lnSpc>
              <a:spcAft>
                <a:spcPts val="0"/>
              </a:spcAft>
              <a:buFont typeface="Arial" panose="020B0604020202020204" pitchFamily="34" charset="0"/>
              <a:buNone/>
              <a:defRPr sz="4400" b="1">
                <a:solidFill>
                  <a:schemeClr val="bg2"/>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Presentation</a:t>
            </a:r>
            <a:br>
              <a:rPr lang="fr-FR" dirty="0"/>
            </a:br>
            <a:r>
              <a:rPr lang="fr-FR" dirty="0" err="1"/>
              <a:t>title</a:t>
            </a:r>
            <a:endParaRPr lang="fr-FR" dirty="0"/>
          </a:p>
        </p:txBody>
      </p:sp>
      <p:sp>
        <p:nvSpPr>
          <p:cNvPr id="13" name="Espace réservé du texte 2">
            <a:extLst>
              <a:ext uri="{FF2B5EF4-FFF2-40B4-BE49-F238E27FC236}">
                <a16:creationId xmlns:a16="http://schemas.microsoft.com/office/drawing/2014/main" id="{F7BD7ABA-7FE8-4358-B406-F7160427DB2F}"/>
              </a:ext>
            </a:extLst>
          </p:cNvPr>
          <p:cNvSpPr>
            <a:spLocks noGrp="1"/>
          </p:cNvSpPr>
          <p:nvPr userDrawn="1">
            <p:ph type="body" sz="quarter" idx="16" hasCustomPrompt="1"/>
          </p:nvPr>
        </p:nvSpPr>
        <p:spPr>
          <a:xfrm>
            <a:off x="623888" y="3782307"/>
            <a:ext cx="8140550" cy="756502"/>
          </a:xfrm>
          <a:prstGeom prst="rect">
            <a:avLst/>
          </a:prstGeom>
        </p:spPr>
        <p:txBody>
          <a:bodyPr anchor="t"/>
          <a:lstStyle>
            <a:lvl1pPr marL="0" indent="0">
              <a:lnSpc>
                <a:spcPct val="100000"/>
              </a:lnSpc>
              <a:spcAft>
                <a:spcPts val="0"/>
              </a:spcAft>
              <a:buFont typeface="Arial" panose="020B0604020202020204" pitchFamily="34" charset="0"/>
              <a:buNone/>
              <a:defRPr lang="fr-FR" sz="2000" b="0" kern="1200" noProof="0" dirty="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Headlines</a:t>
            </a:r>
          </a:p>
          <a:p>
            <a:pPr lvl="0"/>
            <a:r>
              <a:rPr lang="fr-FR" dirty="0"/>
              <a:t>Example</a:t>
            </a:r>
          </a:p>
        </p:txBody>
      </p:sp>
      <p:pic>
        <p:nvPicPr>
          <p:cNvPr id="17" name="Graphic 22">
            <a:extLst>
              <a:ext uri="{FF2B5EF4-FFF2-40B4-BE49-F238E27FC236}">
                <a16:creationId xmlns:a16="http://schemas.microsoft.com/office/drawing/2014/main" id="{0ED196AF-E4F2-47A1-839B-02230964F54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40676823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 picture layout">
    <p:spTree>
      <p:nvGrpSpPr>
        <p:cNvPr id="1" name=""/>
        <p:cNvGrpSpPr/>
        <p:nvPr/>
      </p:nvGrpSpPr>
      <p:grpSpPr>
        <a:xfrm>
          <a:off x="0" y="0"/>
          <a:ext cx="0" cy="0"/>
          <a:chOff x="0" y="0"/>
          <a:chExt cx="0" cy="0"/>
        </a:xfrm>
      </p:grpSpPr>
      <p:pic>
        <p:nvPicPr>
          <p:cNvPr id="29" name="Picture 2">
            <a:extLst>
              <a:ext uri="{FF2B5EF4-FFF2-40B4-BE49-F238E27FC236}">
                <a16:creationId xmlns:a16="http://schemas.microsoft.com/office/drawing/2014/main" id="{DB5CE587-00E6-4AED-B8A6-DEB034F4A77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tretch/>
        </p:blipFill>
        <p:spPr>
          <a:xfrm>
            <a:off x="-2" y="0"/>
            <a:ext cx="12191999" cy="6858000"/>
          </a:xfrm>
          <a:prstGeom prst="rect">
            <a:avLst/>
          </a:prstGeom>
        </p:spPr>
      </p:pic>
      <p:sp>
        <p:nvSpPr>
          <p:cNvPr id="33" name="Rectangle 32">
            <a:extLst>
              <a:ext uri="{FF2B5EF4-FFF2-40B4-BE49-F238E27FC236}">
                <a16:creationId xmlns:a16="http://schemas.microsoft.com/office/drawing/2014/main" id="{A268BF61-BD91-4208-95EA-8BEA5E58228A}"/>
              </a:ext>
            </a:extLst>
          </p:cNvPr>
          <p:cNvSpPr/>
          <p:nvPr userDrawn="1"/>
        </p:nvSpPr>
        <p:spPr>
          <a:xfrm>
            <a:off x="0" y="0"/>
            <a:ext cx="12192000" cy="6858000"/>
          </a:xfrm>
          <a:prstGeom prst="rect">
            <a:avLst/>
          </a:prstGeom>
          <a:gradFill>
            <a:gsLst>
              <a:gs pos="0">
                <a:schemeClr val="accent2"/>
              </a:gs>
              <a:gs pos="100000">
                <a:schemeClr val="accent1">
                  <a:alpha val="80000"/>
                </a:schemeClr>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3" name="Espace réservé du texte 2">
            <a:extLst>
              <a:ext uri="{FF2B5EF4-FFF2-40B4-BE49-F238E27FC236}">
                <a16:creationId xmlns:a16="http://schemas.microsoft.com/office/drawing/2014/main" id="{9FDF91A1-0D1F-47A1-B707-87F7766A7D65}"/>
              </a:ext>
            </a:extLst>
          </p:cNvPr>
          <p:cNvSpPr>
            <a:spLocks noGrp="1"/>
          </p:cNvSpPr>
          <p:nvPr>
            <p:ph type="body" sz="quarter" idx="10" hasCustomPrompt="1"/>
          </p:nvPr>
        </p:nvSpPr>
        <p:spPr>
          <a:xfrm>
            <a:off x="5257068" y="1603697"/>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7" name="Espace réservé du texte 2">
            <a:extLst>
              <a:ext uri="{FF2B5EF4-FFF2-40B4-BE49-F238E27FC236}">
                <a16:creationId xmlns:a16="http://schemas.microsoft.com/office/drawing/2014/main" id="{30D64EEC-C3B5-4A23-92EA-CF93356DC2F2}"/>
              </a:ext>
            </a:extLst>
          </p:cNvPr>
          <p:cNvSpPr>
            <a:spLocks noGrp="1"/>
          </p:cNvSpPr>
          <p:nvPr>
            <p:ph type="body" sz="quarter" idx="11" hasCustomPrompt="1"/>
          </p:nvPr>
        </p:nvSpPr>
        <p:spPr>
          <a:xfrm>
            <a:off x="5258179"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1</a:t>
            </a:r>
            <a:endParaRPr lang="en-US" dirty="0"/>
          </a:p>
        </p:txBody>
      </p:sp>
      <p:sp>
        <p:nvSpPr>
          <p:cNvPr id="18" name="Espace réservé du texte 2">
            <a:extLst>
              <a:ext uri="{FF2B5EF4-FFF2-40B4-BE49-F238E27FC236}">
                <a16:creationId xmlns:a16="http://schemas.microsoft.com/office/drawing/2014/main" id="{B976D4E9-5B84-4CAC-A23E-666C17350BB2}"/>
              </a:ext>
            </a:extLst>
          </p:cNvPr>
          <p:cNvSpPr>
            <a:spLocks noGrp="1"/>
          </p:cNvSpPr>
          <p:nvPr>
            <p:ph type="body" sz="quarter" idx="12" hasCustomPrompt="1"/>
          </p:nvPr>
        </p:nvSpPr>
        <p:spPr>
          <a:xfrm>
            <a:off x="5257068" y="2616151"/>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9" name="Espace réservé du texte 2">
            <a:extLst>
              <a:ext uri="{FF2B5EF4-FFF2-40B4-BE49-F238E27FC236}">
                <a16:creationId xmlns:a16="http://schemas.microsoft.com/office/drawing/2014/main" id="{C746BFAF-7F4A-4423-BCBC-F47454F74EDD}"/>
              </a:ext>
            </a:extLst>
          </p:cNvPr>
          <p:cNvSpPr>
            <a:spLocks noGrp="1"/>
          </p:cNvSpPr>
          <p:nvPr>
            <p:ph type="body" sz="quarter" idx="13" hasCustomPrompt="1"/>
          </p:nvPr>
        </p:nvSpPr>
        <p:spPr>
          <a:xfrm>
            <a:off x="5258179"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2</a:t>
            </a:r>
            <a:endParaRPr lang="en-US" dirty="0"/>
          </a:p>
        </p:txBody>
      </p:sp>
      <p:sp>
        <p:nvSpPr>
          <p:cNvPr id="20" name="Espace réservé du texte 2">
            <a:extLst>
              <a:ext uri="{FF2B5EF4-FFF2-40B4-BE49-F238E27FC236}">
                <a16:creationId xmlns:a16="http://schemas.microsoft.com/office/drawing/2014/main" id="{D856B166-5A14-4258-92D7-56DA21CC3CE1}"/>
              </a:ext>
            </a:extLst>
          </p:cNvPr>
          <p:cNvSpPr>
            <a:spLocks noGrp="1"/>
          </p:cNvSpPr>
          <p:nvPr>
            <p:ph type="body" sz="quarter" idx="14" hasCustomPrompt="1"/>
          </p:nvPr>
        </p:nvSpPr>
        <p:spPr>
          <a:xfrm>
            <a:off x="5258179" y="364020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1" name="Espace réservé du texte 2">
            <a:extLst>
              <a:ext uri="{FF2B5EF4-FFF2-40B4-BE49-F238E27FC236}">
                <a16:creationId xmlns:a16="http://schemas.microsoft.com/office/drawing/2014/main" id="{522A815E-7753-4117-A2E1-C138F3C534DC}"/>
              </a:ext>
            </a:extLst>
          </p:cNvPr>
          <p:cNvSpPr>
            <a:spLocks noGrp="1"/>
          </p:cNvSpPr>
          <p:nvPr>
            <p:ph type="body" sz="quarter" idx="15" hasCustomPrompt="1"/>
          </p:nvPr>
        </p:nvSpPr>
        <p:spPr>
          <a:xfrm>
            <a:off x="5259290"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3</a:t>
            </a:r>
            <a:endParaRPr lang="en-US" dirty="0"/>
          </a:p>
        </p:txBody>
      </p:sp>
      <p:sp>
        <p:nvSpPr>
          <p:cNvPr id="22" name="Espace réservé du texte 2">
            <a:extLst>
              <a:ext uri="{FF2B5EF4-FFF2-40B4-BE49-F238E27FC236}">
                <a16:creationId xmlns:a16="http://schemas.microsoft.com/office/drawing/2014/main" id="{C83D0C14-CF19-4C55-BD77-AAB047DEE2B2}"/>
              </a:ext>
            </a:extLst>
          </p:cNvPr>
          <p:cNvSpPr>
            <a:spLocks noGrp="1"/>
          </p:cNvSpPr>
          <p:nvPr>
            <p:ph type="body" sz="quarter" idx="16" hasCustomPrompt="1"/>
          </p:nvPr>
        </p:nvSpPr>
        <p:spPr>
          <a:xfrm>
            <a:off x="5257068" y="466269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3" name="Espace réservé du texte 2">
            <a:extLst>
              <a:ext uri="{FF2B5EF4-FFF2-40B4-BE49-F238E27FC236}">
                <a16:creationId xmlns:a16="http://schemas.microsoft.com/office/drawing/2014/main" id="{F1235FAD-F3DC-4474-A100-B015E0B3A8B6}"/>
              </a:ext>
            </a:extLst>
          </p:cNvPr>
          <p:cNvSpPr>
            <a:spLocks noGrp="1"/>
          </p:cNvSpPr>
          <p:nvPr>
            <p:ph type="body" sz="quarter" idx="17" hasCustomPrompt="1"/>
          </p:nvPr>
        </p:nvSpPr>
        <p:spPr>
          <a:xfrm>
            <a:off x="5258179"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4</a:t>
            </a:r>
            <a:endParaRPr lang="en-US" dirty="0"/>
          </a:p>
        </p:txBody>
      </p:sp>
      <p:cxnSp>
        <p:nvCxnSpPr>
          <p:cNvPr id="13" name="Straight Connector 12">
            <a:extLst>
              <a:ext uri="{FF2B5EF4-FFF2-40B4-BE49-F238E27FC236}">
                <a16:creationId xmlns:a16="http://schemas.microsoft.com/office/drawing/2014/main" id="{460D01E0-B224-4F73-9B5C-D11993C1F637}"/>
              </a:ext>
            </a:extLst>
          </p:cNvPr>
          <p:cNvCxnSpPr>
            <a:cxnSpLocks/>
          </p:cNvCxnSpPr>
          <p:nvPr userDrawn="1"/>
        </p:nvCxnSpPr>
        <p:spPr>
          <a:xfrm>
            <a:off x="4760536" y="1553304"/>
            <a:ext cx="0" cy="3751393"/>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a:extLst>
              <a:ext uri="{FF2B5EF4-FFF2-40B4-BE49-F238E27FC236}">
                <a16:creationId xmlns:a16="http://schemas.microsoft.com/office/drawing/2014/main" id="{F3EC6491-C829-4D5B-88B1-32AC495A729C}"/>
              </a:ext>
            </a:extLst>
          </p:cNvPr>
          <p:cNvSpPr>
            <a:spLocks noGrp="1"/>
          </p:cNvSpPr>
          <p:nvPr>
            <p:ph type="body" sz="quarter" idx="18" hasCustomPrompt="1"/>
          </p:nvPr>
        </p:nvSpPr>
        <p:spPr>
          <a:xfrm>
            <a:off x="623888" y="3040133"/>
            <a:ext cx="3381375" cy="777734"/>
          </a:xfrm>
        </p:spPr>
        <p:txBody>
          <a:bodyPr anchor="ctr" anchorCtr="0"/>
          <a:lstStyle>
            <a:lvl1pPr marL="0" indent="0" algn="l" defTabSz="457200" rtl="0" eaLnBrk="1" latinLnBrk="0" hangingPunct="1">
              <a:lnSpc>
                <a:spcPct val="100000"/>
              </a:lnSpc>
              <a:spcBef>
                <a:spcPts val="0"/>
              </a:spcBef>
              <a:spcAft>
                <a:spcPts val="0"/>
              </a:spcAft>
              <a:buClr>
                <a:schemeClr val="bg1"/>
              </a:buClr>
              <a:buSzPct val="25000"/>
              <a:buFontTx/>
              <a:buNone/>
              <a:defRPr lang="en-US" sz="4400" b="1" kern="1200" noProof="0" dirty="0" smtClean="0">
                <a:solidFill>
                  <a:schemeClr val="bg1"/>
                </a:solidFill>
                <a:latin typeface="+mn-lt"/>
                <a:ea typeface="+mn-ea"/>
                <a:cs typeface="+mn-cs"/>
              </a:defRPr>
            </a:lvl1pPr>
            <a:lvl2pPr marL="0" indent="0">
              <a:buNone/>
              <a:defRPr/>
            </a:lvl2pPr>
          </a:lstStyle>
          <a:p>
            <a:pPr lvl="0"/>
            <a:r>
              <a:rPr lang="en-US" dirty="0"/>
              <a:t>Content</a:t>
            </a:r>
          </a:p>
        </p:txBody>
      </p:sp>
      <p:sp>
        <p:nvSpPr>
          <p:cNvPr id="14" name="Espace réservé du texte 2">
            <a:extLst>
              <a:ext uri="{FF2B5EF4-FFF2-40B4-BE49-F238E27FC236}">
                <a16:creationId xmlns:a16="http://schemas.microsoft.com/office/drawing/2014/main" id="{565C5F44-FA63-4060-8466-0902663DBA6B}"/>
              </a:ext>
            </a:extLst>
          </p:cNvPr>
          <p:cNvSpPr>
            <a:spLocks noGrp="1"/>
          </p:cNvSpPr>
          <p:nvPr>
            <p:ph type="body" sz="quarter" idx="19" hasCustomPrompt="1"/>
          </p:nvPr>
        </p:nvSpPr>
        <p:spPr>
          <a:xfrm>
            <a:off x="8558994" y="1603697"/>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5" name="Espace réservé du texte 2">
            <a:extLst>
              <a:ext uri="{FF2B5EF4-FFF2-40B4-BE49-F238E27FC236}">
                <a16:creationId xmlns:a16="http://schemas.microsoft.com/office/drawing/2014/main" id="{68F8662E-04D2-41C5-8413-080CA7C8E5DF}"/>
              </a:ext>
            </a:extLst>
          </p:cNvPr>
          <p:cNvSpPr>
            <a:spLocks noGrp="1"/>
          </p:cNvSpPr>
          <p:nvPr>
            <p:ph type="body" sz="quarter" idx="20" hasCustomPrompt="1"/>
          </p:nvPr>
        </p:nvSpPr>
        <p:spPr>
          <a:xfrm>
            <a:off x="8560105"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5</a:t>
            </a:r>
            <a:endParaRPr lang="en-US" dirty="0"/>
          </a:p>
        </p:txBody>
      </p:sp>
      <p:sp>
        <p:nvSpPr>
          <p:cNvPr id="16" name="Espace réservé du texte 2">
            <a:extLst>
              <a:ext uri="{FF2B5EF4-FFF2-40B4-BE49-F238E27FC236}">
                <a16:creationId xmlns:a16="http://schemas.microsoft.com/office/drawing/2014/main" id="{A0F543F9-F103-4107-9B00-1CB4B73678DB}"/>
              </a:ext>
            </a:extLst>
          </p:cNvPr>
          <p:cNvSpPr>
            <a:spLocks noGrp="1"/>
          </p:cNvSpPr>
          <p:nvPr>
            <p:ph type="body" sz="quarter" idx="21" hasCustomPrompt="1"/>
          </p:nvPr>
        </p:nvSpPr>
        <p:spPr>
          <a:xfrm>
            <a:off x="8560105" y="2616151"/>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4" name="Espace réservé du texte 2">
            <a:extLst>
              <a:ext uri="{FF2B5EF4-FFF2-40B4-BE49-F238E27FC236}">
                <a16:creationId xmlns:a16="http://schemas.microsoft.com/office/drawing/2014/main" id="{7B046D83-497A-4322-A5E0-B77DB7C04936}"/>
              </a:ext>
            </a:extLst>
          </p:cNvPr>
          <p:cNvSpPr>
            <a:spLocks noGrp="1"/>
          </p:cNvSpPr>
          <p:nvPr>
            <p:ph type="body" sz="quarter" idx="22" hasCustomPrompt="1"/>
          </p:nvPr>
        </p:nvSpPr>
        <p:spPr>
          <a:xfrm>
            <a:off x="8561216"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6</a:t>
            </a:r>
            <a:endParaRPr lang="en-US" dirty="0"/>
          </a:p>
        </p:txBody>
      </p:sp>
      <p:sp>
        <p:nvSpPr>
          <p:cNvPr id="25" name="Espace réservé du texte 2">
            <a:extLst>
              <a:ext uri="{FF2B5EF4-FFF2-40B4-BE49-F238E27FC236}">
                <a16:creationId xmlns:a16="http://schemas.microsoft.com/office/drawing/2014/main" id="{8561A5F7-1D44-472F-A9CC-539B38AA3D71}"/>
              </a:ext>
            </a:extLst>
          </p:cNvPr>
          <p:cNvSpPr>
            <a:spLocks noGrp="1"/>
          </p:cNvSpPr>
          <p:nvPr>
            <p:ph type="body" sz="quarter" idx="23" hasCustomPrompt="1"/>
          </p:nvPr>
        </p:nvSpPr>
        <p:spPr>
          <a:xfrm>
            <a:off x="8558994" y="364020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6" name="Espace réservé du texte 2">
            <a:extLst>
              <a:ext uri="{FF2B5EF4-FFF2-40B4-BE49-F238E27FC236}">
                <a16:creationId xmlns:a16="http://schemas.microsoft.com/office/drawing/2014/main" id="{8834BFAA-4D6A-48B0-820D-CF9E3D410885}"/>
              </a:ext>
            </a:extLst>
          </p:cNvPr>
          <p:cNvSpPr>
            <a:spLocks noGrp="1"/>
          </p:cNvSpPr>
          <p:nvPr>
            <p:ph type="body" sz="quarter" idx="24" hasCustomPrompt="1"/>
          </p:nvPr>
        </p:nvSpPr>
        <p:spPr>
          <a:xfrm>
            <a:off x="8560105"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7</a:t>
            </a:r>
            <a:endParaRPr lang="en-US" dirty="0"/>
          </a:p>
        </p:txBody>
      </p:sp>
      <p:sp>
        <p:nvSpPr>
          <p:cNvPr id="27" name="Espace réservé du texte 2">
            <a:extLst>
              <a:ext uri="{FF2B5EF4-FFF2-40B4-BE49-F238E27FC236}">
                <a16:creationId xmlns:a16="http://schemas.microsoft.com/office/drawing/2014/main" id="{A3614C72-B3FE-4BBC-9BB6-45225638E55D}"/>
              </a:ext>
            </a:extLst>
          </p:cNvPr>
          <p:cNvSpPr>
            <a:spLocks noGrp="1"/>
          </p:cNvSpPr>
          <p:nvPr>
            <p:ph type="body" sz="quarter" idx="25" hasCustomPrompt="1"/>
          </p:nvPr>
        </p:nvSpPr>
        <p:spPr>
          <a:xfrm>
            <a:off x="8558994" y="466269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8" name="Espace réservé du texte 2">
            <a:extLst>
              <a:ext uri="{FF2B5EF4-FFF2-40B4-BE49-F238E27FC236}">
                <a16:creationId xmlns:a16="http://schemas.microsoft.com/office/drawing/2014/main" id="{24B4D0E6-451D-491B-87ED-1C7267B05162}"/>
              </a:ext>
            </a:extLst>
          </p:cNvPr>
          <p:cNvSpPr>
            <a:spLocks noGrp="1"/>
          </p:cNvSpPr>
          <p:nvPr>
            <p:ph type="body" sz="quarter" idx="26" hasCustomPrompt="1"/>
          </p:nvPr>
        </p:nvSpPr>
        <p:spPr>
          <a:xfrm>
            <a:off x="8560105"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8</a:t>
            </a:r>
            <a:endParaRPr lang="en-US" dirty="0"/>
          </a:p>
        </p:txBody>
      </p:sp>
      <p:pic>
        <p:nvPicPr>
          <p:cNvPr id="32" name="Graphic 31">
            <a:extLst>
              <a:ext uri="{FF2B5EF4-FFF2-40B4-BE49-F238E27FC236}">
                <a16:creationId xmlns:a16="http://schemas.microsoft.com/office/drawing/2014/main" id="{A2086179-0271-40FD-A7AD-5D02EA5E0CC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3131279004"/>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of conten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84B023-9855-45DC-B913-517B6446B410}"/>
              </a:ext>
            </a:extLst>
          </p:cNvPr>
          <p:cNvSpPr/>
          <p:nvPr userDrawn="1"/>
        </p:nvSpPr>
        <p:spPr>
          <a:xfrm>
            <a:off x="4760536" y="0"/>
            <a:ext cx="7431463"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dirty="0" err="1"/>
          </a:p>
        </p:txBody>
      </p:sp>
      <p:sp>
        <p:nvSpPr>
          <p:cNvPr id="3" name="Espace réservé du texte 2">
            <a:extLst>
              <a:ext uri="{FF2B5EF4-FFF2-40B4-BE49-F238E27FC236}">
                <a16:creationId xmlns:a16="http://schemas.microsoft.com/office/drawing/2014/main" id="{9FDF91A1-0D1F-47A1-B707-87F7766A7D65}"/>
              </a:ext>
            </a:extLst>
          </p:cNvPr>
          <p:cNvSpPr>
            <a:spLocks noGrp="1"/>
          </p:cNvSpPr>
          <p:nvPr>
            <p:ph type="body" sz="quarter" idx="10" hasCustomPrompt="1"/>
          </p:nvPr>
        </p:nvSpPr>
        <p:spPr>
          <a:xfrm>
            <a:off x="5257068"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7" name="Espace réservé du texte 2">
            <a:extLst>
              <a:ext uri="{FF2B5EF4-FFF2-40B4-BE49-F238E27FC236}">
                <a16:creationId xmlns:a16="http://schemas.microsoft.com/office/drawing/2014/main" id="{30D64EEC-C3B5-4A23-92EA-CF93356DC2F2}"/>
              </a:ext>
            </a:extLst>
          </p:cNvPr>
          <p:cNvSpPr>
            <a:spLocks noGrp="1"/>
          </p:cNvSpPr>
          <p:nvPr>
            <p:ph type="body" sz="quarter" idx="11" hasCustomPrompt="1"/>
          </p:nvPr>
        </p:nvSpPr>
        <p:spPr>
          <a:xfrm>
            <a:off x="5258179"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1</a:t>
            </a:r>
            <a:endParaRPr lang="en-US" dirty="0"/>
          </a:p>
        </p:txBody>
      </p:sp>
      <p:sp>
        <p:nvSpPr>
          <p:cNvPr id="18" name="Espace réservé du texte 2">
            <a:extLst>
              <a:ext uri="{FF2B5EF4-FFF2-40B4-BE49-F238E27FC236}">
                <a16:creationId xmlns:a16="http://schemas.microsoft.com/office/drawing/2014/main" id="{B976D4E9-5B84-4CAC-A23E-666C17350BB2}"/>
              </a:ext>
            </a:extLst>
          </p:cNvPr>
          <p:cNvSpPr>
            <a:spLocks noGrp="1"/>
          </p:cNvSpPr>
          <p:nvPr>
            <p:ph type="body" sz="quarter" idx="12" hasCustomPrompt="1"/>
          </p:nvPr>
        </p:nvSpPr>
        <p:spPr>
          <a:xfrm>
            <a:off x="5257068"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9" name="Espace réservé du texte 2">
            <a:extLst>
              <a:ext uri="{FF2B5EF4-FFF2-40B4-BE49-F238E27FC236}">
                <a16:creationId xmlns:a16="http://schemas.microsoft.com/office/drawing/2014/main" id="{C746BFAF-7F4A-4423-BCBC-F47454F74EDD}"/>
              </a:ext>
            </a:extLst>
          </p:cNvPr>
          <p:cNvSpPr>
            <a:spLocks noGrp="1"/>
          </p:cNvSpPr>
          <p:nvPr>
            <p:ph type="body" sz="quarter" idx="13" hasCustomPrompt="1"/>
          </p:nvPr>
        </p:nvSpPr>
        <p:spPr>
          <a:xfrm>
            <a:off x="5258179"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2</a:t>
            </a:r>
            <a:endParaRPr lang="en-US" dirty="0"/>
          </a:p>
        </p:txBody>
      </p:sp>
      <p:sp>
        <p:nvSpPr>
          <p:cNvPr id="20" name="Espace réservé du texte 2">
            <a:extLst>
              <a:ext uri="{FF2B5EF4-FFF2-40B4-BE49-F238E27FC236}">
                <a16:creationId xmlns:a16="http://schemas.microsoft.com/office/drawing/2014/main" id="{D856B166-5A14-4258-92D7-56DA21CC3CE1}"/>
              </a:ext>
            </a:extLst>
          </p:cNvPr>
          <p:cNvSpPr>
            <a:spLocks noGrp="1"/>
          </p:cNvSpPr>
          <p:nvPr>
            <p:ph type="body" sz="quarter" idx="14" hasCustomPrompt="1"/>
          </p:nvPr>
        </p:nvSpPr>
        <p:spPr>
          <a:xfrm>
            <a:off x="5258179"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1" name="Espace réservé du texte 2">
            <a:extLst>
              <a:ext uri="{FF2B5EF4-FFF2-40B4-BE49-F238E27FC236}">
                <a16:creationId xmlns:a16="http://schemas.microsoft.com/office/drawing/2014/main" id="{522A815E-7753-4117-A2E1-C138F3C534DC}"/>
              </a:ext>
            </a:extLst>
          </p:cNvPr>
          <p:cNvSpPr>
            <a:spLocks noGrp="1"/>
          </p:cNvSpPr>
          <p:nvPr>
            <p:ph type="body" sz="quarter" idx="15" hasCustomPrompt="1"/>
          </p:nvPr>
        </p:nvSpPr>
        <p:spPr>
          <a:xfrm>
            <a:off x="5259290"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3</a:t>
            </a:r>
            <a:endParaRPr lang="en-US" dirty="0"/>
          </a:p>
        </p:txBody>
      </p:sp>
      <p:sp>
        <p:nvSpPr>
          <p:cNvPr id="22" name="Espace réservé du texte 2">
            <a:extLst>
              <a:ext uri="{FF2B5EF4-FFF2-40B4-BE49-F238E27FC236}">
                <a16:creationId xmlns:a16="http://schemas.microsoft.com/office/drawing/2014/main" id="{C83D0C14-CF19-4C55-BD77-AAB047DEE2B2}"/>
              </a:ext>
            </a:extLst>
          </p:cNvPr>
          <p:cNvSpPr>
            <a:spLocks noGrp="1"/>
          </p:cNvSpPr>
          <p:nvPr>
            <p:ph type="body" sz="quarter" idx="16" hasCustomPrompt="1"/>
          </p:nvPr>
        </p:nvSpPr>
        <p:spPr>
          <a:xfrm>
            <a:off x="5257068" y="466269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3" name="Espace réservé du texte 2">
            <a:extLst>
              <a:ext uri="{FF2B5EF4-FFF2-40B4-BE49-F238E27FC236}">
                <a16:creationId xmlns:a16="http://schemas.microsoft.com/office/drawing/2014/main" id="{F1235FAD-F3DC-4474-A100-B015E0B3A8B6}"/>
              </a:ext>
            </a:extLst>
          </p:cNvPr>
          <p:cNvSpPr>
            <a:spLocks noGrp="1"/>
          </p:cNvSpPr>
          <p:nvPr>
            <p:ph type="body" sz="quarter" idx="17" hasCustomPrompt="1"/>
          </p:nvPr>
        </p:nvSpPr>
        <p:spPr>
          <a:xfrm>
            <a:off x="5258179"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4</a:t>
            </a:r>
            <a:endParaRPr lang="en-US" dirty="0"/>
          </a:p>
        </p:txBody>
      </p:sp>
      <p:cxnSp>
        <p:nvCxnSpPr>
          <p:cNvPr id="13" name="Straight Connector 12">
            <a:extLst>
              <a:ext uri="{FF2B5EF4-FFF2-40B4-BE49-F238E27FC236}">
                <a16:creationId xmlns:a16="http://schemas.microsoft.com/office/drawing/2014/main" id="{460D01E0-B224-4F73-9B5C-D11993C1F637}"/>
              </a:ext>
            </a:extLst>
          </p:cNvPr>
          <p:cNvCxnSpPr>
            <a:cxnSpLocks/>
          </p:cNvCxnSpPr>
          <p:nvPr userDrawn="1"/>
        </p:nvCxnSpPr>
        <p:spPr>
          <a:xfrm>
            <a:off x="4760536" y="1553304"/>
            <a:ext cx="0" cy="3751393"/>
          </a:xfrm>
          <a:prstGeom prst="line">
            <a:avLst/>
          </a:prstGeom>
          <a:ln w="12700">
            <a:gradFill>
              <a:gsLst>
                <a:gs pos="0">
                  <a:schemeClr val="accent2"/>
                </a:gs>
                <a:gs pos="100000">
                  <a:schemeClr val="accent1"/>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5" name="Text Placeholder 4">
            <a:extLst>
              <a:ext uri="{FF2B5EF4-FFF2-40B4-BE49-F238E27FC236}">
                <a16:creationId xmlns:a16="http://schemas.microsoft.com/office/drawing/2014/main" id="{F3EC6491-C829-4D5B-88B1-32AC495A729C}"/>
              </a:ext>
            </a:extLst>
          </p:cNvPr>
          <p:cNvSpPr>
            <a:spLocks noGrp="1"/>
          </p:cNvSpPr>
          <p:nvPr>
            <p:ph type="body" sz="quarter" idx="18" hasCustomPrompt="1"/>
          </p:nvPr>
        </p:nvSpPr>
        <p:spPr>
          <a:xfrm>
            <a:off x="623888" y="3040133"/>
            <a:ext cx="3381375" cy="777734"/>
          </a:xfrm>
        </p:spPr>
        <p:txBody>
          <a:bodyPr anchor="ctr" anchorCtr="0"/>
          <a:lstStyle>
            <a:lvl1pPr marL="0" indent="0" algn="l" defTabSz="457200" rtl="0" eaLnBrk="1" latinLnBrk="0" hangingPunct="1">
              <a:lnSpc>
                <a:spcPct val="100000"/>
              </a:lnSpc>
              <a:spcBef>
                <a:spcPts val="0"/>
              </a:spcBef>
              <a:spcAft>
                <a:spcPts val="0"/>
              </a:spcAft>
              <a:buClr>
                <a:schemeClr val="bg1"/>
              </a:buClr>
              <a:buSzPct val="25000"/>
              <a:buFontTx/>
              <a:buNone/>
              <a:defRPr lang="en-US" sz="4400" b="1" kern="1200" noProof="0" dirty="0" smtClean="0">
                <a:gradFill>
                  <a:gsLst>
                    <a:gs pos="0">
                      <a:schemeClr val="accent2"/>
                    </a:gs>
                    <a:gs pos="86000">
                      <a:schemeClr val="accent1"/>
                    </a:gs>
                  </a:gsLst>
                  <a:lin ang="2700000" scaled="0"/>
                </a:gradFill>
                <a:latin typeface="+mn-lt"/>
                <a:ea typeface="+mn-ea"/>
                <a:cs typeface="+mn-cs"/>
              </a:defRPr>
            </a:lvl1pPr>
            <a:lvl2pPr marL="0" indent="0">
              <a:buNone/>
              <a:defRPr/>
            </a:lvl2pPr>
          </a:lstStyle>
          <a:p>
            <a:pPr lvl="0"/>
            <a:r>
              <a:rPr lang="en-US" dirty="0"/>
              <a:t>Content</a:t>
            </a:r>
          </a:p>
        </p:txBody>
      </p:sp>
      <p:sp>
        <p:nvSpPr>
          <p:cNvPr id="14" name="Espace réservé du texte 2">
            <a:extLst>
              <a:ext uri="{FF2B5EF4-FFF2-40B4-BE49-F238E27FC236}">
                <a16:creationId xmlns:a16="http://schemas.microsoft.com/office/drawing/2014/main" id="{565C5F44-FA63-4060-8466-0902663DBA6B}"/>
              </a:ext>
            </a:extLst>
          </p:cNvPr>
          <p:cNvSpPr>
            <a:spLocks noGrp="1"/>
          </p:cNvSpPr>
          <p:nvPr>
            <p:ph type="body" sz="quarter" idx="19" hasCustomPrompt="1"/>
          </p:nvPr>
        </p:nvSpPr>
        <p:spPr>
          <a:xfrm>
            <a:off x="8558994"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5" name="Espace réservé du texte 2">
            <a:extLst>
              <a:ext uri="{FF2B5EF4-FFF2-40B4-BE49-F238E27FC236}">
                <a16:creationId xmlns:a16="http://schemas.microsoft.com/office/drawing/2014/main" id="{68F8662E-04D2-41C5-8413-080CA7C8E5DF}"/>
              </a:ext>
            </a:extLst>
          </p:cNvPr>
          <p:cNvSpPr>
            <a:spLocks noGrp="1"/>
          </p:cNvSpPr>
          <p:nvPr>
            <p:ph type="body" sz="quarter" idx="20" hasCustomPrompt="1"/>
          </p:nvPr>
        </p:nvSpPr>
        <p:spPr>
          <a:xfrm>
            <a:off x="8560105"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5</a:t>
            </a:r>
            <a:endParaRPr lang="en-US" dirty="0"/>
          </a:p>
        </p:txBody>
      </p:sp>
      <p:sp>
        <p:nvSpPr>
          <p:cNvPr id="16" name="Espace réservé du texte 2">
            <a:extLst>
              <a:ext uri="{FF2B5EF4-FFF2-40B4-BE49-F238E27FC236}">
                <a16:creationId xmlns:a16="http://schemas.microsoft.com/office/drawing/2014/main" id="{A0F543F9-F103-4107-9B00-1CB4B73678DB}"/>
              </a:ext>
            </a:extLst>
          </p:cNvPr>
          <p:cNvSpPr>
            <a:spLocks noGrp="1"/>
          </p:cNvSpPr>
          <p:nvPr>
            <p:ph type="body" sz="quarter" idx="21" hasCustomPrompt="1"/>
          </p:nvPr>
        </p:nvSpPr>
        <p:spPr>
          <a:xfrm>
            <a:off x="8560105"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4" name="Espace réservé du texte 2">
            <a:extLst>
              <a:ext uri="{FF2B5EF4-FFF2-40B4-BE49-F238E27FC236}">
                <a16:creationId xmlns:a16="http://schemas.microsoft.com/office/drawing/2014/main" id="{7B046D83-497A-4322-A5E0-B77DB7C04936}"/>
              </a:ext>
            </a:extLst>
          </p:cNvPr>
          <p:cNvSpPr>
            <a:spLocks noGrp="1"/>
          </p:cNvSpPr>
          <p:nvPr>
            <p:ph type="body" sz="quarter" idx="22" hasCustomPrompt="1"/>
          </p:nvPr>
        </p:nvSpPr>
        <p:spPr>
          <a:xfrm>
            <a:off x="8561216"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6</a:t>
            </a:r>
            <a:endParaRPr lang="en-US" dirty="0"/>
          </a:p>
        </p:txBody>
      </p:sp>
      <p:sp>
        <p:nvSpPr>
          <p:cNvPr id="25" name="Espace réservé du texte 2">
            <a:extLst>
              <a:ext uri="{FF2B5EF4-FFF2-40B4-BE49-F238E27FC236}">
                <a16:creationId xmlns:a16="http://schemas.microsoft.com/office/drawing/2014/main" id="{8561A5F7-1D44-472F-A9CC-539B38AA3D71}"/>
              </a:ext>
            </a:extLst>
          </p:cNvPr>
          <p:cNvSpPr>
            <a:spLocks noGrp="1"/>
          </p:cNvSpPr>
          <p:nvPr>
            <p:ph type="body" sz="quarter" idx="23" hasCustomPrompt="1"/>
          </p:nvPr>
        </p:nvSpPr>
        <p:spPr>
          <a:xfrm>
            <a:off x="8558994"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6" name="Espace réservé du texte 2">
            <a:extLst>
              <a:ext uri="{FF2B5EF4-FFF2-40B4-BE49-F238E27FC236}">
                <a16:creationId xmlns:a16="http://schemas.microsoft.com/office/drawing/2014/main" id="{8834BFAA-4D6A-48B0-820D-CF9E3D410885}"/>
              </a:ext>
            </a:extLst>
          </p:cNvPr>
          <p:cNvSpPr>
            <a:spLocks noGrp="1"/>
          </p:cNvSpPr>
          <p:nvPr>
            <p:ph type="body" sz="quarter" idx="24" hasCustomPrompt="1"/>
          </p:nvPr>
        </p:nvSpPr>
        <p:spPr>
          <a:xfrm>
            <a:off x="8560105"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7</a:t>
            </a:r>
            <a:endParaRPr lang="en-US" dirty="0"/>
          </a:p>
        </p:txBody>
      </p:sp>
      <p:sp>
        <p:nvSpPr>
          <p:cNvPr id="27" name="Espace réservé du texte 2">
            <a:extLst>
              <a:ext uri="{FF2B5EF4-FFF2-40B4-BE49-F238E27FC236}">
                <a16:creationId xmlns:a16="http://schemas.microsoft.com/office/drawing/2014/main" id="{A3614C72-B3FE-4BBC-9BB6-45225638E55D}"/>
              </a:ext>
            </a:extLst>
          </p:cNvPr>
          <p:cNvSpPr>
            <a:spLocks noGrp="1"/>
          </p:cNvSpPr>
          <p:nvPr>
            <p:ph type="body" sz="quarter" idx="25" hasCustomPrompt="1"/>
          </p:nvPr>
        </p:nvSpPr>
        <p:spPr>
          <a:xfrm>
            <a:off x="8558994" y="466269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8" name="Espace réservé du texte 2">
            <a:extLst>
              <a:ext uri="{FF2B5EF4-FFF2-40B4-BE49-F238E27FC236}">
                <a16:creationId xmlns:a16="http://schemas.microsoft.com/office/drawing/2014/main" id="{24B4D0E6-451D-491B-87ED-1C7267B05162}"/>
              </a:ext>
            </a:extLst>
          </p:cNvPr>
          <p:cNvSpPr>
            <a:spLocks noGrp="1"/>
          </p:cNvSpPr>
          <p:nvPr>
            <p:ph type="body" sz="quarter" idx="26" hasCustomPrompt="1"/>
          </p:nvPr>
        </p:nvSpPr>
        <p:spPr>
          <a:xfrm>
            <a:off x="8560105"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8</a:t>
            </a:r>
            <a:endParaRPr lang="en-US" dirty="0"/>
          </a:p>
        </p:txBody>
      </p:sp>
      <p:pic>
        <p:nvPicPr>
          <p:cNvPr id="29" name="Graphic 22">
            <a:extLst>
              <a:ext uri="{FF2B5EF4-FFF2-40B4-BE49-F238E27FC236}">
                <a16:creationId xmlns:a16="http://schemas.microsoft.com/office/drawing/2014/main" id="{9498E08C-AD5C-4695-A985-4D3952C32D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Tree>
    <p:extLst>
      <p:ext uri="{BB962C8B-B14F-4D97-AF65-F5344CB8AC3E}">
        <p14:creationId xmlns:p14="http://schemas.microsoft.com/office/powerpoint/2010/main" val="682985315"/>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of content B&amp;W ">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34B79FDB-9C8B-4118-B598-85B0C817C070}"/>
              </a:ext>
            </a:extLst>
          </p:cNvPr>
          <p:cNvPicPr>
            <a:picLocks noChangeAspect="1"/>
          </p:cNvPicPr>
          <p:nvPr userDrawn="1"/>
        </p:nvPicPr>
        <p:blipFill rotWithShape="1">
          <a:blip r:embed="rId2" cstate="email">
            <a:grayscl/>
            <a:extLst>
              <a:ext uri="{28A0092B-C50C-407E-A947-70E740481C1C}">
                <a14:useLocalDpi xmlns:a14="http://schemas.microsoft.com/office/drawing/2010/main"/>
              </a:ext>
            </a:extLst>
          </a:blip>
          <a:stretch/>
        </p:blipFill>
        <p:spPr>
          <a:xfrm>
            <a:off x="-2" y="0"/>
            <a:ext cx="12191999" cy="6858000"/>
          </a:xfrm>
          <a:prstGeom prst="rect">
            <a:avLst/>
          </a:prstGeom>
        </p:spPr>
      </p:pic>
      <p:sp>
        <p:nvSpPr>
          <p:cNvPr id="31" name="Rectangle 30">
            <a:extLst>
              <a:ext uri="{FF2B5EF4-FFF2-40B4-BE49-F238E27FC236}">
                <a16:creationId xmlns:a16="http://schemas.microsoft.com/office/drawing/2014/main" id="{2D58BD87-1403-45E8-8D95-4D67F4C97E6A}"/>
              </a:ext>
            </a:extLst>
          </p:cNvPr>
          <p:cNvSpPr/>
          <p:nvPr userDrawn="1"/>
        </p:nvSpPr>
        <p:spPr>
          <a:xfrm>
            <a:off x="0" y="0"/>
            <a:ext cx="12192000"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Espace réservé du texte 2">
            <a:extLst>
              <a:ext uri="{FF2B5EF4-FFF2-40B4-BE49-F238E27FC236}">
                <a16:creationId xmlns:a16="http://schemas.microsoft.com/office/drawing/2014/main" id="{9FDF91A1-0D1F-47A1-B707-87F7766A7D65}"/>
              </a:ext>
            </a:extLst>
          </p:cNvPr>
          <p:cNvSpPr>
            <a:spLocks noGrp="1"/>
          </p:cNvSpPr>
          <p:nvPr>
            <p:ph type="body" sz="quarter" idx="10" hasCustomPrompt="1"/>
          </p:nvPr>
        </p:nvSpPr>
        <p:spPr>
          <a:xfrm>
            <a:off x="5257068"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7" name="Espace réservé du texte 2">
            <a:extLst>
              <a:ext uri="{FF2B5EF4-FFF2-40B4-BE49-F238E27FC236}">
                <a16:creationId xmlns:a16="http://schemas.microsoft.com/office/drawing/2014/main" id="{30D64EEC-C3B5-4A23-92EA-CF93356DC2F2}"/>
              </a:ext>
            </a:extLst>
          </p:cNvPr>
          <p:cNvSpPr>
            <a:spLocks noGrp="1"/>
          </p:cNvSpPr>
          <p:nvPr>
            <p:ph type="body" sz="quarter" idx="11" hasCustomPrompt="1"/>
          </p:nvPr>
        </p:nvSpPr>
        <p:spPr>
          <a:xfrm>
            <a:off x="5258179"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1</a:t>
            </a:r>
            <a:endParaRPr lang="en-US" dirty="0"/>
          </a:p>
        </p:txBody>
      </p:sp>
      <p:sp>
        <p:nvSpPr>
          <p:cNvPr id="18" name="Espace réservé du texte 2">
            <a:extLst>
              <a:ext uri="{FF2B5EF4-FFF2-40B4-BE49-F238E27FC236}">
                <a16:creationId xmlns:a16="http://schemas.microsoft.com/office/drawing/2014/main" id="{B976D4E9-5B84-4CAC-A23E-666C17350BB2}"/>
              </a:ext>
            </a:extLst>
          </p:cNvPr>
          <p:cNvSpPr>
            <a:spLocks noGrp="1"/>
          </p:cNvSpPr>
          <p:nvPr>
            <p:ph type="body" sz="quarter" idx="12" hasCustomPrompt="1"/>
          </p:nvPr>
        </p:nvSpPr>
        <p:spPr>
          <a:xfrm>
            <a:off x="5257068"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9" name="Espace réservé du texte 2">
            <a:extLst>
              <a:ext uri="{FF2B5EF4-FFF2-40B4-BE49-F238E27FC236}">
                <a16:creationId xmlns:a16="http://schemas.microsoft.com/office/drawing/2014/main" id="{C746BFAF-7F4A-4423-BCBC-F47454F74EDD}"/>
              </a:ext>
            </a:extLst>
          </p:cNvPr>
          <p:cNvSpPr>
            <a:spLocks noGrp="1"/>
          </p:cNvSpPr>
          <p:nvPr>
            <p:ph type="body" sz="quarter" idx="13" hasCustomPrompt="1"/>
          </p:nvPr>
        </p:nvSpPr>
        <p:spPr>
          <a:xfrm>
            <a:off x="5258179"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2</a:t>
            </a:r>
            <a:endParaRPr lang="en-US" dirty="0"/>
          </a:p>
        </p:txBody>
      </p:sp>
      <p:sp>
        <p:nvSpPr>
          <p:cNvPr id="20" name="Espace réservé du texte 2">
            <a:extLst>
              <a:ext uri="{FF2B5EF4-FFF2-40B4-BE49-F238E27FC236}">
                <a16:creationId xmlns:a16="http://schemas.microsoft.com/office/drawing/2014/main" id="{D856B166-5A14-4258-92D7-56DA21CC3CE1}"/>
              </a:ext>
            </a:extLst>
          </p:cNvPr>
          <p:cNvSpPr>
            <a:spLocks noGrp="1"/>
          </p:cNvSpPr>
          <p:nvPr>
            <p:ph type="body" sz="quarter" idx="14" hasCustomPrompt="1"/>
          </p:nvPr>
        </p:nvSpPr>
        <p:spPr>
          <a:xfrm>
            <a:off x="5258179"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1" name="Espace réservé du texte 2">
            <a:extLst>
              <a:ext uri="{FF2B5EF4-FFF2-40B4-BE49-F238E27FC236}">
                <a16:creationId xmlns:a16="http://schemas.microsoft.com/office/drawing/2014/main" id="{522A815E-7753-4117-A2E1-C138F3C534DC}"/>
              </a:ext>
            </a:extLst>
          </p:cNvPr>
          <p:cNvSpPr>
            <a:spLocks noGrp="1"/>
          </p:cNvSpPr>
          <p:nvPr>
            <p:ph type="body" sz="quarter" idx="15" hasCustomPrompt="1"/>
          </p:nvPr>
        </p:nvSpPr>
        <p:spPr>
          <a:xfrm>
            <a:off x="5259290"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3</a:t>
            </a:r>
            <a:endParaRPr lang="en-US" dirty="0"/>
          </a:p>
        </p:txBody>
      </p:sp>
      <p:sp>
        <p:nvSpPr>
          <p:cNvPr id="22" name="Espace réservé du texte 2">
            <a:extLst>
              <a:ext uri="{FF2B5EF4-FFF2-40B4-BE49-F238E27FC236}">
                <a16:creationId xmlns:a16="http://schemas.microsoft.com/office/drawing/2014/main" id="{C83D0C14-CF19-4C55-BD77-AAB047DEE2B2}"/>
              </a:ext>
            </a:extLst>
          </p:cNvPr>
          <p:cNvSpPr>
            <a:spLocks noGrp="1"/>
          </p:cNvSpPr>
          <p:nvPr>
            <p:ph type="body" sz="quarter" idx="16" hasCustomPrompt="1"/>
          </p:nvPr>
        </p:nvSpPr>
        <p:spPr>
          <a:xfrm>
            <a:off x="5257068" y="466269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3" name="Espace réservé du texte 2">
            <a:extLst>
              <a:ext uri="{FF2B5EF4-FFF2-40B4-BE49-F238E27FC236}">
                <a16:creationId xmlns:a16="http://schemas.microsoft.com/office/drawing/2014/main" id="{F1235FAD-F3DC-4474-A100-B015E0B3A8B6}"/>
              </a:ext>
            </a:extLst>
          </p:cNvPr>
          <p:cNvSpPr>
            <a:spLocks noGrp="1"/>
          </p:cNvSpPr>
          <p:nvPr>
            <p:ph type="body" sz="quarter" idx="17" hasCustomPrompt="1"/>
          </p:nvPr>
        </p:nvSpPr>
        <p:spPr>
          <a:xfrm>
            <a:off x="5258179"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4</a:t>
            </a:r>
            <a:endParaRPr lang="en-US" dirty="0"/>
          </a:p>
        </p:txBody>
      </p:sp>
      <p:cxnSp>
        <p:nvCxnSpPr>
          <p:cNvPr id="13" name="Straight Connector 12">
            <a:extLst>
              <a:ext uri="{FF2B5EF4-FFF2-40B4-BE49-F238E27FC236}">
                <a16:creationId xmlns:a16="http://schemas.microsoft.com/office/drawing/2014/main" id="{460D01E0-B224-4F73-9B5C-D11993C1F637}"/>
              </a:ext>
            </a:extLst>
          </p:cNvPr>
          <p:cNvCxnSpPr>
            <a:cxnSpLocks/>
          </p:cNvCxnSpPr>
          <p:nvPr userDrawn="1"/>
        </p:nvCxnSpPr>
        <p:spPr>
          <a:xfrm>
            <a:off x="4760536" y="1553304"/>
            <a:ext cx="0" cy="375139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a:extLst>
              <a:ext uri="{FF2B5EF4-FFF2-40B4-BE49-F238E27FC236}">
                <a16:creationId xmlns:a16="http://schemas.microsoft.com/office/drawing/2014/main" id="{F3EC6491-C829-4D5B-88B1-32AC495A729C}"/>
              </a:ext>
            </a:extLst>
          </p:cNvPr>
          <p:cNvSpPr>
            <a:spLocks noGrp="1"/>
          </p:cNvSpPr>
          <p:nvPr>
            <p:ph type="body" sz="quarter" idx="18" hasCustomPrompt="1"/>
          </p:nvPr>
        </p:nvSpPr>
        <p:spPr>
          <a:xfrm>
            <a:off x="623888" y="3040133"/>
            <a:ext cx="3381375" cy="777734"/>
          </a:xfrm>
        </p:spPr>
        <p:txBody>
          <a:bodyPr anchor="ctr" anchorCtr="0"/>
          <a:lstStyle>
            <a:lvl1pPr marL="0" indent="0" algn="l" defTabSz="457200" rtl="0" eaLnBrk="1" latinLnBrk="0" hangingPunct="1">
              <a:lnSpc>
                <a:spcPct val="100000"/>
              </a:lnSpc>
              <a:spcBef>
                <a:spcPts val="0"/>
              </a:spcBef>
              <a:spcAft>
                <a:spcPts val="0"/>
              </a:spcAft>
              <a:buClr>
                <a:schemeClr val="bg1"/>
              </a:buClr>
              <a:buSzPct val="25000"/>
              <a:buFontTx/>
              <a:buNone/>
              <a:defRPr lang="en-US" sz="4400" b="1" kern="1200" noProof="0" dirty="0" smtClean="0">
                <a:solidFill>
                  <a:schemeClr val="bg2"/>
                </a:solidFill>
                <a:latin typeface="+mn-lt"/>
                <a:ea typeface="+mn-ea"/>
                <a:cs typeface="+mn-cs"/>
              </a:defRPr>
            </a:lvl1pPr>
            <a:lvl2pPr marL="0" indent="0">
              <a:buNone/>
              <a:defRPr/>
            </a:lvl2pPr>
          </a:lstStyle>
          <a:p>
            <a:pPr lvl="0"/>
            <a:r>
              <a:rPr lang="en-US" dirty="0"/>
              <a:t>Content</a:t>
            </a:r>
          </a:p>
        </p:txBody>
      </p:sp>
      <p:sp>
        <p:nvSpPr>
          <p:cNvPr id="14" name="Espace réservé du texte 2">
            <a:extLst>
              <a:ext uri="{FF2B5EF4-FFF2-40B4-BE49-F238E27FC236}">
                <a16:creationId xmlns:a16="http://schemas.microsoft.com/office/drawing/2014/main" id="{565C5F44-FA63-4060-8466-0902663DBA6B}"/>
              </a:ext>
            </a:extLst>
          </p:cNvPr>
          <p:cNvSpPr>
            <a:spLocks noGrp="1"/>
          </p:cNvSpPr>
          <p:nvPr>
            <p:ph type="body" sz="quarter" idx="19" hasCustomPrompt="1"/>
          </p:nvPr>
        </p:nvSpPr>
        <p:spPr>
          <a:xfrm>
            <a:off x="8558994"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5" name="Espace réservé du texte 2">
            <a:extLst>
              <a:ext uri="{FF2B5EF4-FFF2-40B4-BE49-F238E27FC236}">
                <a16:creationId xmlns:a16="http://schemas.microsoft.com/office/drawing/2014/main" id="{68F8662E-04D2-41C5-8413-080CA7C8E5DF}"/>
              </a:ext>
            </a:extLst>
          </p:cNvPr>
          <p:cNvSpPr>
            <a:spLocks noGrp="1"/>
          </p:cNvSpPr>
          <p:nvPr>
            <p:ph type="body" sz="quarter" idx="20" hasCustomPrompt="1"/>
          </p:nvPr>
        </p:nvSpPr>
        <p:spPr>
          <a:xfrm>
            <a:off x="8560105"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5</a:t>
            </a:r>
            <a:endParaRPr lang="en-US" dirty="0"/>
          </a:p>
        </p:txBody>
      </p:sp>
      <p:sp>
        <p:nvSpPr>
          <p:cNvPr id="16" name="Espace réservé du texte 2">
            <a:extLst>
              <a:ext uri="{FF2B5EF4-FFF2-40B4-BE49-F238E27FC236}">
                <a16:creationId xmlns:a16="http://schemas.microsoft.com/office/drawing/2014/main" id="{A0F543F9-F103-4107-9B00-1CB4B73678DB}"/>
              </a:ext>
            </a:extLst>
          </p:cNvPr>
          <p:cNvSpPr>
            <a:spLocks noGrp="1"/>
          </p:cNvSpPr>
          <p:nvPr>
            <p:ph type="body" sz="quarter" idx="21" hasCustomPrompt="1"/>
          </p:nvPr>
        </p:nvSpPr>
        <p:spPr>
          <a:xfrm>
            <a:off x="8560105"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4" name="Espace réservé du texte 2">
            <a:extLst>
              <a:ext uri="{FF2B5EF4-FFF2-40B4-BE49-F238E27FC236}">
                <a16:creationId xmlns:a16="http://schemas.microsoft.com/office/drawing/2014/main" id="{7B046D83-497A-4322-A5E0-B77DB7C04936}"/>
              </a:ext>
            </a:extLst>
          </p:cNvPr>
          <p:cNvSpPr>
            <a:spLocks noGrp="1"/>
          </p:cNvSpPr>
          <p:nvPr>
            <p:ph type="body" sz="quarter" idx="22" hasCustomPrompt="1"/>
          </p:nvPr>
        </p:nvSpPr>
        <p:spPr>
          <a:xfrm>
            <a:off x="8561216"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6</a:t>
            </a:r>
            <a:endParaRPr lang="en-US" dirty="0"/>
          </a:p>
        </p:txBody>
      </p:sp>
      <p:sp>
        <p:nvSpPr>
          <p:cNvPr id="25" name="Espace réservé du texte 2">
            <a:extLst>
              <a:ext uri="{FF2B5EF4-FFF2-40B4-BE49-F238E27FC236}">
                <a16:creationId xmlns:a16="http://schemas.microsoft.com/office/drawing/2014/main" id="{8561A5F7-1D44-472F-A9CC-539B38AA3D71}"/>
              </a:ext>
            </a:extLst>
          </p:cNvPr>
          <p:cNvSpPr>
            <a:spLocks noGrp="1"/>
          </p:cNvSpPr>
          <p:nvPr>
            <p:ph type="body" sz="quarter" idx="23" hasCustomPrompt="1"/>
          </p:nvPr>
        </p:nvSpPr>
        <p:spPr>
          <a:xfrm>
            <a:off x="8558994"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6" name="Espace réservé du texte 2">
            <a:extLst>
              <a:ext uri="{FF2B5EF4-FFF2-40B4-BE49-F238E27FC236}">
                <a16:creationId xmlns:a16="http://schemas.microsoft.com/office/drawing/2014/main" id="{8834BFAA-4D6A-48B0-820D-CF9E3D410885}"/>
              </a:ext>
            </a:extLst>
          </p:cNvPr>
          <p:cNvSpPr>
            <a:spLocks noGrp="1"/>
          </p:cNvSpPr>
          <p:nvPr>
            <p:ph type="body" sz="quarter" idx="24" hasCustomPrompt="1"/>
          </p:nvPr>
        </p:nvSpPr>
        <p:spPr>
          <a:xfrm>
            <a:off x="8560105"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7</a:t>
            </a:r>
            <a:endParaRPr lang="en-US" dirty="0"/>
          </a:p>
        </p:txBody>
      </p:sp>
      <p:sp>
        <p:nvSpPr>
          <p:cNvPr id="27" name="Espace réservé du texte 2">
            <a:extLst>
              <a:ext uri="{FF2B5EF4-FFF2-40B4-BE49-F238E27FC236}">
                <a16:creationId xmlns:a16="http://schemas.microsoft.com/office/drawing/2014/main" id="{A3614C72-B3FE-4BBC-9BB6-45225638E55D}"/>
              </a:ext>
            </a:extLst>
          </p:cNvPr>
          <p:cNvSpPr>
            <a:spLocks noGrp="1"/>
          </p:cNvSpPr>
          <p:nvPr>
            <p:ph type="body" sz="quarter" idx="25" hasCustomPrompt="1"/>
          </p:nvPr>
        </p:nvSpPr>
        <p:spPr>
          <a:xfrm>
            <a:off x="8558994" y="466269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8" name="Espace réservé du texte 2">
            <a:extLst>
              <a:ext uri="{FF2B5EF4-FFF2-40B4-BE49-F238E27FC236}">
                <a16:creationId xmlns:a16="http://schemas.microsoft.com/office/drawing/2014/main" id="{24B4D0E6-451D-491B-87ED-1C7267B05162}"/>
              </a:ext>
            </a:extLst>
          </p:cNvPr>
          <p:cNvSpPr>
            <a:spLocks noGrp="1"/>
          </p:cNvSpPr>
          <p:nvPr>
            <p:ph type="body" sz="quarter" idx="26" hasCustomPrompt="1"/>
          </p:nvPr>
        </p:nvSpPr>
        <p:spPr>
          <a:xfrm>
            <a:off x="8560105"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8</a:t>
            </a:r>
            <a:endParaRPr lang="en-US" dirty="0"/>
          </a:p>
        </p:txBody>
      </p:sp>
      <p:pic>
        <p:nvPicPr>
          <p:cNvPr id="32" name="Graphic 31">
            <a:extLst>
              <a:ext uri="{FF2B5EF4-FFF2-40B4-BE49-F238E27FC236}">
                <a16:creationId xmlns:a16="http://schemas.microsoft.com/office/drawing/2014/main" id="{A2086179-0271-40FD-A7AD-5D02EA5E0CC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970096587"/>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dient Divider &amp; Pictur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9B755C-A813-4478-97D8-221419C0CB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A29147A-E282-4A23-A176-9828642E3830}"/>
              </a:ext>
            </a:extLst>
          </p:cNvPr>
          <p:cNvSpPr/>
          <p:nvPr/>
        </p:nvSpPr>
        <p:spPr>
          <a:xfrm>
            <a:off x="0" y="0"/>
            <a:ext cx="12192000" cy="6858000"/>
          </a:xfrm>
          <a:prstGeom prst="rect">
            <a:avLst/>
          </a:prstGeom>
          <a:gradFill>
            <a:gsLst>
              <a:gs pos="0">
                <a:schemeClr val="accent2"/>
              </a:gs>
              <a:gs pos="100000">
                <a:schemeClr val="accent1">
                  <a:alpha val="80000"/>
                </a:scheme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Espace réservé du texte 2">
            <a:extLst>
              <a:ext uri="{FF2B5EF4-FFF2-40B4-BE49-F238E27FC236}">
                <a16:creationId xmlns:a16="http://schemas.microsoft.com/office/drawing/2014/main" id="{FD5246D4-8081-4C33-86D4-DEC6CD69B19D}"/>
              </a:ext>
            </a:extLst>
          </p:cNvPr>
          <p:cNvSpPr>
            <a:spLocks noGrp="1"/>
          </p:cNvSpPr>
          <p:nvPr userDrawn="1">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br>
              <a:rPr lang="fr-FR" dirty="0"/>
            </a:br>
            <a:r>
              <a:rPr lang="fr-FR" dirty="0" err="1"/>
              <a:t>title</a:t>
            </a:r>
            <a:endParaRPr lang="fr-FR" dirty="0"/>
          </a:p>
        </p:txBody>
      </p:sp>
      <p:pic>
        <p:nvPicPr>
          <p:cNvPr id="7" name="Graphic 22">
            <a:extLst>
              <a:ext uri="{FF2B5EF4-FFF2-40B4-BE49-F238E27FC236}">
                <a16:creationId xmlns:a16="http://schemas.microsoft.com/office/drawing/2014/main" id="{327E93BC-0553-4656-BB86-58CD3A78CE0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14932179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mp;W divider with pictur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89C769-06F4-4C3D-8FA7-7FBD87554FA7}"/>
              </a:ext>
            </a:extLst>
          </p:cNvPr>
          <p:cNvPicPr>
            <a:picLocks noChangeAspect="1"/>
          </p:cNvPicPr>
          <p:nvPr userDrawn="1"/>
        </p:nvPicPr>
        <p:blipFill>
          <a:blip r:embed="rId2"/>
          <a:stretch>
            <a:fillRect/>
          </a:stretch>
        </p:blipFill>
        <p:spPr>
          <a:xfrm>
            <a:off x="0" y="-2177"/>
            <a:ext cx="12192000" cy="6862354"/>
          </a:xfrm>
          <a:prstGeom prst="rect">
            <a:avLst/>
          </a:prstGeom>
        </p:spPr>
      </p:pic>
      <p:sp>
        <p:nvSpPr>
          <p:cNvPr id="11" name="Rectangle 10">
            <a:extLst>
              <a:ext uri="{FF2B5EF4-FFF2-40B4-BE49-F238E27FC236}">
                <a16:creationId xmlns:a16="http://schemas.microsoft.com/office/drawing/2014/main" id="{6AC133AB-4ED4-4A84-A2B5-1FC5F934F56D}"/>
              </a:ext>
            </a:extLst>
          </p:cNvPr>
          <p:cNvSpPr/>
          <p:nvPr userDrawn="1"/>
        </p:nvSpPr>
        <p:spPr>
          <a:xfrm>
            <a:off x="0" y="0"/>
            <a:ext cx="12192000"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Espace réservé du texte 2">
            <a:extLst>
              <a:ext uri="{FF2B5EF4-FFF2-40B4-BE49-F238E27FC236}">
                <a16:creationId xmlns:a16="http://schemas.microsoft.com/office/drawing/2014/main" id="{FD5246D4-8081-4C33-86D4-DEC6CD69B19D}"/>
              </a:ext>
            </a:extLst>
          </p:cNvPr>
          <p:cNvSpPr>
            <a:spLocks noGrp="1"/>
          </p:cNvSpPr>
          <p:nvPr userDrawn="1">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2"/>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br>
              <a:rPr lang="fr-FR" dirty="0"/>
            </a:br>
            <a:r>
              <a:rPr lang="fr-FR" dirty="0" err="1"/>
              <a:t>Title</a:t>
            </a:r>
            <a:endParaRPr lang="fr-FR" dirty="0"/>
          </a:p>
        </p:txBody>
      </p:sp>
      <p:pic>
        <p:nvPicPr>
          <p:cNvPr id="7" name="Graphic 22">
            <a:extLst>
              <a:ext uri="{FF2B5EF4-FFF2-40B4-BE49-F238E27FC236}">
                <a16:creationId xmlns:a16="http://schemas.microsoft.com/office/drawing/2014/main" id="{327E93BC-0553-4656-BB86-58CD3A78CE0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2560871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84B023-9855-45DC-B913-517B6446B410}"/>
              </a:ext>
            </a:extLst>
          </p:cNvPr>
          <p:cNvSpPr/>
          <p:nvPr userDrawn="1"/>
        </p:nvSpPr>
        <p:spPr>
          <a:xfrm>
            <a:off x="4760536" y="0"/>
            <a:ext cx="7431463"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dirty="0" err="1"/>
          </a:p>
        </p:txBody>
      </p:sp>
      <p:sp>
        <p:nvSpPr>
          <p:cNvPr id="3" name="Espace réservé du texte 2">
            <a:extLst>
              <a:ext uri="{FF2B5EF4-FFF2-40B4-BE49-F238E27FC236}">
                <a16:creationId xmlns:a16="http://schemas.microsoft.com/office/drawing/2014/main" id="{9FDF91A1-0D1F-47A1-B707-87F7766A7D65}"/>
              </a:ext>
            </a:extLst>
          </p:cNvPr>
          <p:cNvSpPr>
            <a:spLocks noGrp="1"/>
          </p:cNvSpPr>
          <p:nvPr>
            <p:ph type="body" sz="quarter" idx="10" hasCustomPrompt="1"/>
          </p:nvPr>
        </p:nvSpPr>
        <p:spPr>
          <a:xfrm>
            <a:off x="5257068"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7" name="Espace réservé du texte 2">
            <a:extLst>
              <a:ext uri="{FF2B5EF4-FFF2-40B4-BE49-F238E27FC236}">
                <a16:creationId xmlns:a16="http://schemas.microsoft.com/office/drawing/2014/main" id="{30D64EEC-C3B5-4A23-92EA-CF93356DC2F2}"/>
              </a:ext>
            </a:extLst>
          </p:cNvPr>
          <p:cNvSpPr>
            <a:spLocks noGrp="1"/>
          </p:cNvSpPr>
          <p:nvPr>
            <p:ph type="body" sz="quarter" idx="11" hasCustomPrompt="1"/>
          </p:nvPr>
        </p:nvSpPr>
        <p:spPr>
          <a:xfrm>
            <a:off x="5258179"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1</a:t>
            </a:r>
            <a:endParaRPr lang="en-US" dirty="0"/>
          </a:p>
        </p:txBody>
      </p:sp>
      <p:sp>
        <p:nvSpPr>
          <p:cNvPr id="18" name="Espace réservé du texte 2">
            <a:extLst>
              <a:ext uri="{FF2B5EF4-FFF2-40B4-BE49-F238E27FC236}">
                <a16:creationId xmlns:a16="http://schemas.microsoft.com/office/drawing/2014/main" id="{B976D4E9-5B84-4CAC-A23E-666C17350BB2}"/>
              </a:ext>
            </a:extLst>
          </p:cNvPr>
          <p:cNvSpPr>
            <a:spLocks noGrp="1"/>
          </p:cNvSpPr>
          <p:nvPr>
            <p:ph type="body" sz="quarter" idx="12" hasCustomPrompt="1"/>
          </p:nvPr>
        </p:nvSpPr>
        <p:spPr>
          <a:xfrm>
            <a:off x="5257068"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9" name="Espace réservé du texte 2">
            <a:extLst>
              <a:ext uri="{FF2B5EF4-FFF2-40B4-BE49-F238E27FC236}">
                <a16:creationId xmlns:a16="http://schemas.microsoft.com/office/drawing/2014/main" id="{C746BFAF-7F4A-4423-BCBC-F47454F74EDD}"/>
              </a:ext>
            </a:extLst>
          </p:cNvPr>
          <p:cNvSpPr>
            <a:spLocks noGrp="1"/>
          </p:cNvSpPr>
          <p:nvPr>
            <p:ph type="body" sz="quarter" idx="13" hasCustomPrompt="1"/>
          </p:nvPr>
        </p:nvSpPr>
        <p:spPr>
          <a:xfrm>
            <a:off x="5258179"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2</a:t>
            </a:r>
            <a:endParaRPr lang="en-US" dirty="0"/>
          </a:p>
        </p:txBody>
      </p:sp>
      <p:sp>
        <p:nvSpPr>
          <p:cNvPr id="20" name="Espace réservé du texte 2">
            <a:extLst>
              <a:ext uri="{FF2B5EF4-FFF2-40B4-BE49-F238E27FC236}">
                <a16:creationId xmlns:a16="http://schemas.microsoft.com/office/drawing/2014/main" id="{D856B166-5A14-4258-92D7-56DA21CC3CE1}"/>
              </a:ext>
            </a:extLst>
          </p:cNvPr>
          <p:cNvSpPr>
            <a:spLocks noGrp="1"/>
          </p:cNvSpPr>
          <p:nvPr>
            <p:ph type="body" sz="quarter" idx="14" hasCustomPrompt="1"/>
          </p:nvPr>
        </p:nvSpPr>
        <p:spPr>
          <a:xfrm>
            <a:off x="5258179"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1" name="Espace réservé du texte 2">
            <a:extLst>
              <a:ext uri="{FF2B5EF4-FFF2-40B4-BE49-F238E27FC236}">
                <a16:creationId xmlns:a16="http://schemas.microsoft.com/office/drawing/2014/main" id="{522A815E-7753-4117-A2E1-C138F3C534DC}"/>
              </a:ext>
            </a:extLst>
          </p:cNvPr>
          <p:cNvSpPr>
            <a:spLocks noGrp="1"/>
          </p:cNvSpPr>
          <p:nvPr>
            <p:ph type="body" sz="quarter" idx="15" hasCustomPrompt="1"/>
          </p:nvPr>
        </p:nvSpPr>
        <p:spPr>
          <a:xfrm>
            <a:off x="5259290"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3</a:t>
            </a:r>
            <a:endParaRPr lang="en-US" dirty="0"/>
          </a:p>
        </p:txBody>
      </p:sp>
      <p:sp>
        <p:nvSpPr>
          <p:cNvPr id="22" name="Espace réservé du texte 2">
            <a:extLst>
              <a:ext uri="{FF2B5EF4-FFF2-40B4-BE49-F238E27FC236}">
                <a16:creationId xmlns:a16="http://schemas.microsoft.com/office/drawing/2014/main" id="{C83D0C14-CF19-4C55-BD77-AAB047DEE2B2}"/>
              </a:ext>
            </a:extLst>
          </p:cNvPr>
          <p:cNvSpPr>
            <a:spLocks noGrp="1"/>
          </p:cNvSpPr>
          <p:nvPr>
            <p:ph type="body" sz="quarter" idx="16" hasCustomPrompt="1"/>
          </p:nvPr>
        </p:nvSpPr>
        <p:spPr>
          <a:xfrm>
            <a:off x="5257068" y="466269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3" name="Espace réservé du texte 2">
            <a:extLst>
              <a:ext uri="{FF2B5EF4-FFF2-40B4-BE49-F238E27FC236}">
                <a16:creationId xmlns:a16="http://schemas.microsoft.com/office/drawing/2014/main" id="{F1235FAD-F3DC-4474-A100-B015E0B3A8B6}"/>
              </a:ext>
            </a:extLst>
          </p:cNvPr>
          <p:cNvSpPr>
            <a:spLocks noGrp="1"/>
          </p:cNvSpPr>
          <p:nvPr>
            <p:ph type="body" sz="quarter" idx="17" hasCustomPrompt="1"/>
          </p:nvPr>
        </p:nvSpPr>
        <p:spPr>
          <a:xfrm>
            <a:off x="5258179"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4</a:t>
            </a:r>
            <a:endParaRPr lang="en-US" dirty="0"/>
          </a:p>
        </p:txBody>
      </p:sp>
      <p:cxnSp>
        <p:nvCxnSpPr>
          <p:cNvPr id="13" name="Straight Connector 12">
            <a:extLst>
              <a:ext uri="{FF2B5EF4-FFF2-40B4-BE49-F238E27FC236}">
                <a16:creationId xmlns:a16="http://schemas.microsoft.com/office/drawing/2014/main" id="{460D01E0-B224-4F73-9B5C-D11993C1F637}"/>
              </a:ext>
            </a:extLst>
          </p:cNvPr>
          <p:cNvCxnSpPr>
            <a:cxnSpLocks/>
          </p:cNvCxnSpPr>
          <p:nvPr userDrawn="1"/>
        </p:nvCxnSpPr>
        <p:spPr>
          <a:xfrm>
            <a:off x="4760536" y="1553304"/>
            <a:ext cx="0" cy="3751393"/>
          </a:xfrm>
          <a:prstGeom prst="line">
            <a:avLst/>
          </a:prstGeom>
          <a:ln w="12700">
            <a:gradFill>
              <a:gsLst>
                <a:gs pos="0">
                  <a:schemeClr val="accent2"/>
                </a:gs>
                <a:gs pos="100000">
                  <a:schemeClr val="accent1"/>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5" name="Text Placeholder 4">
            <a:extLst>
              <a:ext uri="{FF2B5EF4-FFF2-40B4-BE49-F238E27FC236}">
                <a16:creationId xmlns:a16="http://schemas.microsoft.com/office/drawing/2014/main" id="{F3EC6491-C829-4D5B-88B1-32AC495A729C}"/>
              </a:ext>
            </a:extLst>
          </p:cNvPr>
          <p:cNvSpPr>
            <a:spLocks noGrp="1"/>
          </p:cNvSpPr>
          <p:nvPr>
            <p:ph type="body" sz="quarter" idx="18" hasCustomPrompt="1"/>
          </p:nvPr>
        </p:nvSpPr>
        <p:spPr>
          <a:xfrm>
            <a:off x="623888" y="3040133"/>
            <a:ext cx="3381375" cy="777734"/>
          </a:xfrm>
        </p:spPr>
        <p:txBody>
          <a:bodyPr anchor="ctr" anchorCtr="0"/>
          <a:lstStyle>
            <a:lvl1pPr marL="0" indent="0" algn="l" defTabSz="457200" rtl="0" eaLnBrk="1" latinLnBrk="0" hangingPunct="1">
              <a:lnSpc>
                <a:spcPct val="100000"/>
              </a:lnSpc>
              <a:spcBef>
                <a:spcPts val="0"/>
              </a:spcBef>
              <a:spcAft>
                <a:spcPts val="0"/>
              </a:spcAft>
              <a:buClr>
                <a:schemeClr val="bg1"/>
              </a:buClr>
              <a:buSzPct val="25000"/>
              <a:buFontTx/>
              <a:buNone/>
              <a:defRPr lang="en-US" sz="4400" b="1" kern="1200" noProof="0" dirty="0" smtClean="0">
                <a:gradFill>
                  <a:gsLst>
                    <a:gs pos="0">
                      <a:schemeClr val="accent2"/>
                    </a:gs>
                    <a:gs pos="86000">
                      <a:schemeClr val="accent1"/>
                    </a:gs>
                  </a:gsLst>
                  <a:lin ang="2700000" scaled="0"/>
                </a:gradFill>
                <a:latin typeface="+mn-lt"/>
                <a:ea typeface="+mn-ea"/>
                <a:cs typeface="+mn-cs"/>
              </a:defRPr>
            </a:lvl1pPr>
            <a:lvl2pPr marL="0" indent="0">
              <a:buNone/>
              <a:defRPr/>
            </a:lvl2pPr>
          </a:lstStyle>
          <a:p>
            <a:pPr lvl="0"/>
            <a:r>
              <a:rPr lang="en-US" dirty="0"/>
              <a:t>Content</a:t>
            </a:r>
          </a:p>
        </p:txBody>
      </p:sp>
      <p:sp>
        <p:nvSpPr>
          <p:cNvPr id="14" name="Espace réservé du texte 2">
            <a:extLst>
              <a:ext uri="{FF2B5EF4-FFF2-40B4-BE49-F238E27FC236}">
                <a16:creationId xmlns:a16="http://schemas.microsoft.com/office/drawing/2014/main" id="{565C5F44-FA63-4060-8466-0902663DBA6B}"/>
              </a:ext>
            </a:extLst>
          </p:cNvPr>
          <p:cNvSpPr>
            <a:spLocks noGrp="1"/>
          </p:cNvSpPr>
          <p:nvPr>
            <p:ph type="body" sz="quarter" idx="19" hasCustomPrompt="1"/>
          </p:nvPr>
        </p:nvSpPr>
        <p:spPr>
          <a:xfrm>
            <a:off x="8558994"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5" name="Espace réservé du texte 2">
            <a:extLst>
              <a:ext uri="{FF2B5EF4-FFF2-40B4-BE49-F238E27FC236}">
                <a16:creationId xmlns:a16="http://schemas.microsoft.com/office/drawing/2014/main" id="{68F8662E-04D2-41C5-8413-080CA7C8E5DF}"/>
              </a:ext>
            </a:extLst>
          </p:cNvPr>
          <p:cNvSpPr>
            <a:spLocks noGrp="1"/>
          </p:cNvSpPr>
          <p:nvPr>
            <p:ph type="body" sz="quarter" idx="20" hasCustomPrompt="1"/>
          </p:nvPr>
        </p:nvSpPr>
        <p:spPr>
          <a:xfrm>
            <a:off x="8560105"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5</a:t>
            </a:r>
            <a:endParaRPr lang="en-US" dirty="0"/>
          </a:p>
        </p:txBody>
      </p:sp>
      <p:sp>
        <p:nvSpPr>
          <p:cNvPr id="16" name="Espace réservé du texte 2">
            <a:extLst>
              <a:ext uri="{FF2B5EF4-FFF2-40B4-BE49-F238E27FC236}">
                <a16:creationId xmlns:a16="http://schemas.microsoft.com/office/drawing/2014/main" id="{A0F543F9-F103-4107-9B00-1CB4B73678DB}"/>
              </a:ext>
            </a:extLst>
          </p:cNvPr>
          <p:cNvSpPr>
            <a:spLocks noGrp="1"/>
          </p:cNvSpPr>
          <p:nvPr>
            <p:ph type="body" sz="quarter" idx="21" hasCustomPrompt="1"/>
          </p:nvPr>
        </p:nvSpPr>
        <p:spPr>
          <a:xfrm>
            <a:off x="8560105"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4" name="Espace réservé du texte 2">
            <a:extLst>
              <a:ext uri="{FF2B5EF4-FFF2-40B4-BE49-F238E27FC236}">
                <a16:creationId xmlns:a16="http://schemas.microsoft.com/office/drawing/2014/main" id="{7B046D83-497A-4322-A5E0-B77DB7C04936}"/>
              </a:ext>
            </a:extLst>
          </p:cNvPr>
          <p:cNvSpPr>
            <a:spLocks noGrp="1"/>
          </p:cNvSpPr>
          <p:nvPr>
            <p:ph type="body" sz="quarter" idx="22" hasCustomPrompt="1"/>
          </p:nvPr>
        </p:nvSpPr>
        <p:spPr>
          <a:xfrm>
            <a:off x="8561216"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6</a:t>
            </a:r>
            <a:endParaRPr lang="en-US" dirty="0"/>
          </a:p>
        </p:txBody>
      </p:sp>
      <p:sp>
        <p:nvSpPr>
          <p:cNvPr id="25" name="Espace réservé du texte 2">
            <a:extLst>
              <a:ext uri="{FF2B5EF4-FFF2-40B4-BE49-F238E27FC236}">
                <a16:creationId xmlns:a16="http://schemas.microsoft.com/office/drawing/2014/main" id="{8561A5F7-1D44-472F-A9CC-539B38AA3D71}"/>
              </a:ext>
            </a:extLst>
          </p:cNvPr>
          <p:cNvSpPr>
            <a:spLocks noGrp="1"/>
          </p:cNvSpPr>
          <p:nvPr>
            <p:ph type="body" sz="quarter" idx="23" hasCustomPrompt="1"/>
          </p:nvPr>
        </p:nvSpPr>
        <p:spPr>
          <a:xfrm>
            <a:off x="8558994"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6" name="Espace réservé du texte 2">
            <a:extLst>
              <a:ext uri="{FF2B5EF4-FFF2-40B4-BE49-F238E27FC236}">
                <a16:creationId xmlns:a16="http://schemas.microsoft.com/office/drawing/2014/main" id="{8834BFAA-4D6A-48B0-820D-CF9E3D410885}"/>
              </a:ext>
            </a:extLst>
          </p:cNvPr>
          <p:cNvSpPr>
            <a:spLocks noGrp="1"/>
          </p:cNvSpPr>
          <p:nvPr>
            <p:ph type="body" sz="quarter" idx="24" hasCustomPrompt="1"/>
          </p:nvPr>
        </p:nvSpPr>
        <p:spPr>
          <a:xfrm>
            <a:off x="8560105"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7</a:t>
            </a:r>
            <a:endParaRPr lang="en-US" dirty="0"/>
          </a:p>
        </p:txBody>
      </p:sp>
      <p:sp>
        <p:nvSpPr>
          <p:cNvPr id="27" name="Espace réservé du texte 2">
            <a:extLst>
              <a:ext uri="{FF2B5EF4-FFF2-40B4-BE49-F238E27FC236}">
                <a16:creationId xmlns:a16="http://schemas.microsoft.com/office/drawing/2014/main" id="{A3614C72-B3FE-4BBC-9BB6-45225638E55D}"/>
              </a:ext>
            </a:extLst>
          </p:cNvPr>
          <p:cNvSpPr>
            <a:spLocks noGrp="1"/>
          </p:cNvSpPr>
          <p:nvPr>
            <p:ph type="body" sz="quarter" idx="25" hasCustomPrompt="1"/>
          </p:nvPr>
        </p:nvSpPr>
        <p:spPr>
          <a:xfrm>
            <a:off x="8558994" y="466269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8" name="Espace réservé du texte 2">
            <a:extLst>
              <a:ext uri="{FF2B5EF4-FFF2-40B4-BE49-F238E27FC236}">
                <a16:creationId xmlns:a16="http://schemas.microsoft.com/office/drawing/2014/main" id="{24B4D0E6-451D-491B-87ED-1C7267B05162}"/>
              </a:ext>
            </a:extLst>
          </p:cNvPr>
          <p:cNvSpPr>
            <a:spLocks noGrp="1"/>
          </p:cNvSpPr>
          <p:nvPr>
            <p:ph type="body" sz="quarter" idx="26" hasCustomPrompt="1"/>
          </p:nvPr>
        </p:nvSpPr>
        <p:spPr>
          <a:xfrm>
            <a:off x="8560105"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8</a:t>
            </a:r>
            <a:endParaRPr lang="en-US" dirty="0"/>
          </a:p>
        </p:txBody>
      </p:sp>
      <p:pic>
        <p:nvPicPr>
          <p:cNvPr id="29" name="Graphic 22">
            <a:extLst>
              <a:ext uri="{FF2B5EF4-FFF2-40B4-BE49-F238E27FC236}">
                <a16:creationId xmlns:a16="http://schemas.microsoft.com/office/drawing/2014/main" id="{9498E08C-AD5C-4695-A985-4D3952C32D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Tree>
    <p:extLst>
      <p:ext uri="{BB962C8B-B14F-4D97-AF65-F5344CB8AC3E}">
        <p14:creationId xmlns:p14="http://schemas.microsoft.com/office/powerpoint/2010/main" val="336678816"/>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Purple Divider ">
    <p:bg>
      <p:bgPr>
        <a:solidFill>
          <a:schemeClr val="accent1"/>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5" name="Espace réservé du texte 2">
            <a:extLst>
              <a:ext uri="{FF2B5EF4-FFF2-40B4-BE49-F238E27FC236}">
                <a16:creationId xmlns:a16="http://schemas.microsoft.com/office/drawing/2014/main" id="{5B81D735-5959-4BE7-B602-2415CB75729C}"/>
              </a:ext>
            </a:extLst>
          </p:cNvPr>
          <p:cNvSpPr>
            <a:spLocks noGrp="1"/>
          </p:cNvSpPr>
          <p:nvPr>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endParaRPr lang="fr-FR" dirty="0"/>
          </a:p>
          <a:p>
            <a:pPr lvl="0"/>
            <a:r>
              <a:rPr lang="fr-FR" dirty="0" err="1"/>
              <a:t>title</a:t>
            </a:r>
            <a:endParaRPr lang="fr-FR" dirty="0"/>
          </a:p>
        </p:txBody>
      </p:sp>
    </p:spTree>
    <p:extLst>
      <p:ext uri="{BB962C8B-B14F-4D97-AF65-F5344CB8AC3E}">
        <p14:creationId xmlns:p14="http://schemas.microsoft.com/office/powerpoint/2010/main" val="15715035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Blue Divider">
    <p:bg>
      <p:bgPr>
        <a:solidFill>
          <a:schemeClr val="accent2"/>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5" name="Espace réservé du texte 2">
            <a:extLst>
              <a:ext uri="{FF2B5EF4-FFF2-40B4-BE49-F238E27FC236}">
                <a16:creationId xmlns:a16="http://schemas.microsoft.com/office/drawing/2014/main" id="{2561BC8E-BFFD-4037-BA1A-2F1F68F79FB4}"/>
              </a:ext>
            </a:extLst>
          </p:cNvPr>
          <p:cNvSpPr>
            <a:spLocks noGrp="1"/>
          </p:cNvSpPr>
          <p:nvPr>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endParaRPr lang="fr-FR" dirty="0"/>
          </a:p>
          <a:p>
            <a:pPr lvl="0"/>
            <a:r>
              <a:rPr lang="fr-FR" dirty="0" err="1"/>
              <a:t>title</a:t>
            </a:r>
            <a:endParaRPr lang="fr-FR" dirty="0"/>
          </a:p>
        </p:txBody>
      </p:sp>
    </p:spTree>
    <p:extLst>
      <p:ext uri="{BB962C8B-B14F-4D97-AF65-F5344CB8AC3E}">
        <p14:creationId xmlns:p14="http://schemas.microsoft.com/office/powerpoint/2010/main" val="31506039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Gradient Divi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AD501A-AD9B-422F-BC38-A8D4766F9905}"/>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11" name="Espace réservé du texte 2">
            <a:extLst>
              <a:ext uri="{FF2B5EF4-FFF2-40B4-BE49-F238E27FC236}">
                <a16:creationId xmlns:a16="http://schemas.microsoft.com/office/drawing/2014/main" id="{CB1F17EE-6AB9-4C97-B107-6061ADD798C9}"/>
              </a:ext>
            </a:extLst>
          </p:cNvPr>
          <p:cNvSpPr>
            <a:spLocks noGrp="1"/>
          </p:cNvSpPr>
          <p:nvPr>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br>
              <a:rPr lang="fr-FR" dirty="0"/>
            </a:br>
            <a:r>
              <a:rPr lang="fr-FR" dirty="0" err="1"/>
              <a:t>title</a:t>
            </a:r>
            <a:endParaRPr lang="fr-FR" dirty="0"/>
          </a:p>
        </p:txBody>
      </p:sp>
    </p:spTree>
    <p:extLst>
      <p:ext uri="{BB962C8B-B14F-4D97-AF65-F5344CB8AC3E}">
        <p14:creationId xmlns:p14="http://schemas.microsoft.com/office/powerpoint/2010/main" val="8935582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3" name="Espace réservé du texte 2">
            <a:extLst>
              <a:ext uri="{FF2B5EF4-FFF2-40B4-BE49-F238E27FC236}">
                <a16:creationId xmlns:a16="http://schemas.microsoft.com/office/drawing/2014/main" id="{C2C3A7C0-26D0-4079-B9CE-8E3EDA086FE3}"/>
              </a:ext>
            </a:extLst>
          </p:cNvPr>
          <p:cNvSpPr>
            <a:spLocks noGrp="1"/>
          </p:cNvSpPr>
          <p:nvPr>
            <p:ph type="body" sz="quarter" idx="11" hasCustomPrompt="1"/>
          </p:nvPr>
        </p:nvSpPr>
        <p:spPr>
          <a:xfrm>
            <a:off x="623888" y="917325"/>
            <a:ext cx="10944224"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
        <p:nvSpPr>
          <p:cNvPr id="4" name="Text Placeholder 3">
            <a:extLst>
              <a:ext uri="{FF2B5EF4-FFF2-40B4-BE49-F238E27FC236}">
                <a16:creationId xmlns:a16="http://schemas.microsoft.com/office/drawing/2014/main" id="{A4E4EB6C-3D5C-4105-8C49-7F9DE26BA9ED}"/>
              </a:ext>
            </a:extLst>
          </p:cNvPr>
          <p:cNvSpPr>
            <a:spLocks noGrp="1"/>
          </p:cNvSpPr>
          <p:nvPr>
            <p:ph type="body" sz="quarter" idx="12"/>
          </p:nvPr>
        </p:nvSpPr>
        <p:spPr>
          <a:xfrm>
            <a:off x="623888" y="1628775"/>
            <a:ext cx="10944225" cy="4210050"/>
          </a:xfrm>
        </p:spPr>
        <p:txBody>
          <a:bodyPr/>
          <a:lstStyle>
            <a:lvl1pPr>
              <a:defRPr>
                <a:latin typeface="+mn-lt"/>
              </a:defRPr>
            </a:lvl1pPr>
            <a:lvl2pPr>
              <a:defRPr>
                <a:latin typeface="+mn-lt"/>
              </a:defRPr>
            </a:lvl2pPr>
            <a:lvl3pPr>
              <a:defRPr>
                <a:latin typeface="+mn-lt"/>
              </a:defRPr>
            </a:lvl3pPr>
            <a:lvl4pPr>
              <a:lnSpc>
                <a:spcPct val="130000"/>
              </a:lnSpc>
              <a:spcAft>
                <a:spcPts val="300"/>
              </a:spcAft>
              <a:defRPr>
                <a:latin typeface="+mn-lt"/>
              </a:defRPr>
            </a:lvl4pPr>
            <a:lvl5pPr>
              <a:lnSpc>
                <a:spcPct val="130000"/>
              </a:lnSpc>
              <a:spcAft>
                <a:spcPts val="300"/>
              </a:spcAft>
              <a:buClr>
                <a:schemeClr val="bg1">
                  <a:lumMod val="50000"/>
                </a:schemeClr>
              </a:buClr>
              <a:buSzPct val="60000"/>
              <a:defRPr sz="1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Tree>
    <p:extLst>
      <p:ext uri="{BB962C8B-B14F-4D97-AF65-F5344CB8AC3E}">
        <p14:creationId xmlns:p14="http://schemas.microsoft.com/office/powerpoint/2010/main" val="1423359895"/>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3" name="Espace réservé du texte 2">
            <a:extLst>
              <a:ext uri="{FF2B5EF4-FFF2-40B4-BE49-F238E27FC236}">
                <a16:creationId xmlns:a16="http://schemas.microsoft.com/office/drawing/2014/main" id="{C2C3A7C0-26D0-4079-B9CE-8E3EDA086FE3}"/>
              </a:ext>
            </a:extLst>
          </p:cNvPr>
          <p:cNvSpPr>
            <a:spLocks noGrp="1"/>
          </p:cNvSpPr>
          <p:nvPr>
            <p:ph type="body" sz="quarter" idx="11" hasCustomPrompt="1"/>
          </p:nvPr>
        </p:nvSpPr>
        <p:spPr>
          <a:xfrm>
            <a:off x="623888" y="917325"/>
            <a:ext cx="10944224"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Tree>
    <p:extLst>
      <p:ext uri="{BB962C8B-B14F-4D97-AF65-F5344CB8AC3E}">
        <p14:creationId xmlns:p14="http://schemas.microsoft.com/office/powerpoint/2010/main" val="3748662898"/>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A44BD718-C874-4D66-B650-3D63B54595A1}"/>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pic>
        <p:nvPicPr>
          <p:cNvPr id="7" name="Graphic 22">
            <a:extLst>
              <a:ext uri="{FF2B5EF4-FFF2-40B4-BE49-F238E27FC236}">
                <a16:creationId xmlns:a16="http://schemas.microsoft.com/office/drawing/2014/main" id="{95D67AEE-74D2-439C-AB83-0F4DCBB8C6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
        <p:nvSpPr>
          <p:cNvPr id="4" name="Text Placeholder 3">
            <a:extLst>
              <a:ext uri="{FF2B5EF4-FFF2-40B4-BE49-F238E27FC236}">
                <a16:creationId xmlns:a16="http://schemas.microsoft.com/office/drawing/2014/main" id="{E69983C4-1894-404D-9151-2075CE8B1B07}"/>
              </a:ext>
            </a:extLst>
          </p:cNvPr>
          <p:cNvSpPr>
            <a:spLocks noGrp="1"/>
          </p:cNvSpPr>
          <p:nvPr>
            <p:ph type="body" sz="quarter" idx="12"/>
          </p:nvPr>
        </p:nvSpPr>
        <p:spPr>
          <a:xfrm>
            <a:off x="623888" y="1628775"/>
            <a:ext cx="5135562" cy="4629150"/>
          </a:xfrm>
        </p:spPr>
        <p:txBody>
          <a:bodyPr vert="horz" lIns="0" tIns="0" rIns="0" bIns="0" rtlCol="0">
            <a:noAutofit/>
          </a:bodyPr>
          <a:lstStyle>
            <a:lvl1pPr>
              <a:defRPr lang="en-US" smtClean="0">
                <a:solidFill>
                  <a:schemeClr val="tx1"/>
                </a:solidFill>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6" name="Rectangle 5">
            <a:extLst>
              <a:ext uri="{FF2B5EF4-FFF2-40B4-BE49-F238E27FC236}">
                <a16:creationId xmlns:a16="http://schemas.microsoft.com/office/drawing/2014/main" id="{3C098735-6E4A-4D3B-8F11-A662609E555D}"/>
              </a:ext>
            </a:extLst>
          </p:cNvPr>
          <p:cNvSpPr/>
          <p:nvPr userDrawn="1"/>
        </p:nvSpPr>
        <p:spPr>
          <a:xfrm>
            <a:off x="5915025" y="6420979"/>
            <a:ext cx="314325" cy="220391"/>
          </a:xfrm>
          <a:prstGeom prst="rect">
            <a:avLst/>
          </a:prstGeom>
          <a:solidFill>
            <a:schemeClr val="bg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sp>
        <p:nvSpPr>
          <p:cNvPr id="3" name="Espace réservé pour une image  2">
            <a:extLst>
              <a:ext uri="{FF2B5EF4-FFF2-40B4-BE49-F238E27FC236}">
                <a16:creationId xmlns:a16="http://schemas.microsoft.com/office/drawing/2014/main" id="{A2F9C71C-52F1-4A4D-AC3B-473629771E2E}"/>
              </a:ext>
            </a:extLst>
          </p:cNvPr>
          <p:cNvSpPr>
            <a:spLocks noGrp="1"/>
          </p:cNvSpPr>
          <p:nvPr>
            <p:ph type="pic" sz="quarter" idx="11"/>
          </p:nvPr>
        </p:nvSpPr>
        <p:spPr>
          <a:xfrm>
            <a:off x="6096001" y="0"/>
            <a:ext cx="60960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917682790"/>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amp; Two pictures">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2F9C71C-52F1-4A4D-AC3B-473629771E2E}"/>
              </a:ext>
            </a:extLst>
          </p:cNvPr>
          <p:cNvSpPr>
            <a:spLocks noGrp="1"/>
          </p:cNvSpPr>
          <p:nvPr>
            <p:ph type="pic" sz="quarter" idx="11"/>
          </p:nvPr>
        </p:nvSpPr>
        <p:spPr>
          <a:xfrm>
            <a:off x="6096001" y="0"/>
            <a:ext cx="6096000" cy="3428993"/>
          </a:xfrm>
          <a:prstGeom prst="rect">
            <a:avLst/>
          </a:prstGeom>
        </p:spPr>
        <p:txBody>
          <a:bodyPr/>
          <a:lstStyle/>
          <a:p>
            <a:r>
              <a:rPr lang="en-US"/>
              <a:t>Click icon to add picture</a:t>
            </a:r>
          </a:p>
        </p:txBody>
      </p:sp>
      <p:sp>
        <p:nvSpPr>
          <p:cNvPr id="12" name="Title Placeholder 2">
            <a:extLst>
              <a:ext uri="{FF2B5EF4-FFF2-40B4-BE49-F238E27FC236}">
                <a16:creationId xmlns:a16="http://schemas.microsoft.com/office/drawing/2014/main" id="{095DA2FA-1741-4D2B-B08C-129D7407459C}"/>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pic>
        <p:nvPicPr>
          <p:cNvPr id="7" name="Graphic 22">
            <a:extLst>
              <a:ext uri="{FF2B5EF4-FFF2-40B4-BE49-F238E27FC236}">
                <a16:creationId xmlns:a16="http://schemas.microsoft.com/office/drawing/2014/main" id="{DBD28D12-AA61-4AF0-ABD0-23697F0476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
        <p:nvSpPr>
          <p:cNvPr id="6" name="Text Placeholder 3">
            <a:extLst>
              <a:ext uri="{FF2B5EF4-FFF2-40B4-BE49-F238E27FC236}">
                <a16:creationId xmlns:a16="http://schemas.microsoft.com/office/drawing/2014/main" id="{F8E913D8-7CB3-4B88-AB38-30DDB1466CE2}"/>
              </a:ext>
            </a:extLst>
          </p:cNvPr>
          <p:cNvSpPr>
            <a:spLocks noGrp="1"/>
          </p:cNvSpPr>
          <p:nvPr>
            <p:ph type="body" sz="quarter" idx="13"/>
          </p:nvPr>
        </p:nvSpPr>
        <p:spPr>
          <a:xfrm>
            <a:off x="623888" y="1628775"/>
            <a:ext cx="5135562" cy="4629150"/>
          </a:xfrm>
        </p:spPr>
        <p:txBody>
          <a:bodyPr vert="horz" lIns="0" tIns="0" rIns="0" bIns="0" rtlCol="0">
            <a:noAutofit/>
          </a:bodyPr>
          <a:lstStyle>
            <a:lvl1pPr>
              <a:defRPr lang="en-US" smtClean="0">
                <a:solidFill>
                  <a:schemeClr val="tx1"/>
                </a:solidFill>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8" name="Rectangle 7">
            <a:extLst>
              <a:ext uri="{FF2B5EF4-FFF2-40B4-BE49-F238E27FC236}">
                <a16:creationId xmlns:a16="http://schemas.microsoft.com/office/drawing/2014/main" id="{59D17DEC-CD49-4928-9176-45F3BD241606}"/>
              </a:ext>
            </a:extLst>
          </p:cNvPr>
          <p:cNvSpPr/>
          <p:nvPr userDrawn="1"/>
        </p:nvSpPr>
        <p:spPr>
          <a:xfrm>
            <a:off x="5915025" y="6420979"/>
            <a:ext cx="314325" cy="220391"/>
          </a:xfrm>
          <a:prstGeom prst="rect">
            <a:avLst/>
          </a:prstGeom>
          <a:solidFill>
            <a:schemeClr val="bg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sp>
        <p:nvSpPr>
          <p:cNvPr id="10" name="Espace réservé pour une image  2">
            <a:extLst>
              <a:ext uri="{FF2B5EF4-FFF2-40B4-BE49-F238E27FC236}">
                <a16:creationId xmlns:a16="http://schemas.microsoft.com/office/drawing/2014/main" id="{42EC5DE7-3E80-4C68-890A-E3D664FBE1B5}"/>
              </a:ext>
            </a:extLst>
          </p:cNvPr>
          <p:cNvSpPr>
            <a:spLocks noGrp="1"/>
          </p:cNvSpPr>
          <p:nvPr>
            <p:ph type="pic" sz="quarter" idx="12"/>
          </p:nvPr>
        </p:nvSpPr>
        <p:spPr>
          <a:xfrm>
            <a:off x="6096001" y="3428993"/>
            <a:ext cx="6096000" cy="3428993"/>
          </a:xfrm>
          <a:prstGeom prst="rect">
            <a:avLst/>
          </a:prstGeom>
        </p:spPr>
        <p:txBody>
          <a:bodyPr/>
          <a:lstStyle/>
          <a:p>
            <a:r>
              <a:rPr lang="en-US"/>
              <a:t>Click icon to add picture</a:t>
            </a:r>
          </a:p>
        </p:txBody>
      </p:sp>
    </p:spTree>
    <p:extLst>
      <p:ext uri="{BB962C8B-B14F-4D97-AF65-F5344CB8AC3E}">
        <p14:creationId xmlns:p14="http://schemas.microsoft.com/office/powerpoint/2010/main" val="2158188975"/>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mp; Four pictures">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2F9C71C-52F1-4A4D-AC3B-473629771E2E}"/>
              </a:ext>
            </a:extLst>
          </p:cNvPr>
          <p:cNvSpPr>
            <a:spLocks noGrp="1"/>
          </p:cNvSpPr>
          <p:nvPr>
            <p:ph type="pic" sz="quarter" idx="11"/>
          </p:nvPr>
        </p:nvSpPr>
        <p:spPr>
          <a:xfrm>
            <a:off x="6096001" y="0"/>
            <a:ext cx="3048000" cy="3428993"/>
          </a:xfrm>
          <a:prstGeom prst="rect">
            <a:avLst/>
          </a:prstGeom>
        </p:spPr>
        <p:txBody>
          <a:bodyPr/>
          <a:lstStyle/>
          <a:p>
            <a:r>
              <a:rPr lang="en-US"/>
              <a:t>Click icon to add picture</a:t>
            </a:r>
          </a:p>
        </p:txBody>
      </p:sp>
      <p:sp>
        <p:nvSpPr>
          <p:cNvPr id="13" name="Espace réservé pour une image  2">
            <a:extLst>
              <a:ext uri="{FF2B5EF4-FFF2-40B4-BE49-F238E27FC236}">
                <a16:creationId xmlns:a16="http://schemas.microsoft.com/office/drawing/2014/main" id="{E7605A3B-0179-473B-9CB6-CC5A493B967D}"/>
              </a:ext>
            </a:extLst>
          </p:cNvPr>
          <p:cNvSpPr>
            <a:spLocks noGrp="1"/>
          </p:cNvSpPr>
          <p:nvPr>
            <p:ph type="pic" sz="quarter" idx="13"/>
          </p:nvPr>
        </p:nvSpPr>
        <p:spPr>
          <a:xfrm>
            <a:off x="9144001" y="0"/>
            <a:ext cx="3048000" cy="3428993"/>
          </a:xfrm>
          <a:prstGeom prst="rect">
            <a:avLst/>
          </a:prstGeom>
        </p:spPr>
        <p:txBody>
          <a:bodyPr/>
          <a:lstStyle/>
          <a:p>
            <a:r>
              <a:rPr lang="en-US"/>
              <a:t>Click icon to add picture</a:t>
            </a:r>
          </a:p>
        </p:txBody>
      </p:sp>
      <p:sp>
        <p:nvSpPr>
          <p:cNvPr id="14" name="Espace réservé pour une image  2">
            <a:extLst>
              <a:ext uri="{FF2B5EF4-FFF2-40B4-BE49-F238E27FC236}">
                <a16:creationId xmlns:a16="http://schemas.microsoft.com/office/drawing/2014/main" id="{15060EE6-A355-453C-AA84-ABCFFCC6CA90}"/>
              </a:ext>
            </a:extLst>
          </p:cNvPr>
          <p:cNvSpPr>
            <a:spLocks noGrp="1"/>
          </p:cNvSpPr>
          <p:nvPr>
            <p:ph type="pic" sz="quarter" idx="14"/>
          </p:nvPr>
        </p:nvSpPr>
        <p:spPr>
          <a:xfrm>
            <a:off x="9144001" y="3428993"/>
            <a:ext cx="3048000" cy="3428993"/>
          </a:xfrm>
          <a:prstGeom prst="rect">
            <a:avLst/>
          </a:prstGeom>
        </p:spPr>
        <p:txBody>
          <a:bodyPr/>
          <a:lstStyle/>
          <a:p>
            <a:r>
              <a:rPr lang="en-US"/>
              <a:t>Click icon to add picture</a:t>
            </a:r>
          </a:p>
        </p:txBody>
      </p:sp>
      <p:sp>
        <p:nvSpPr>
          <p:cNvPr id="12" name="Title Placeholder 2">
            <a:extLst>
              <a:ext uri="{FF2B5EF4-FFF2-40B4-BE49-F238E27FC236}">
                <a16:creationId xmlns:a16="http://schemas.microsoft.com/office/drawing/2014/main" id="{706603BD-449F-4146-BC92-4D9C5E9D73B4}"/>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pic>
        <p:nvPicPr>
          <p:cNvPr id="9" name="Graphic 22">
            <a:extLst>
              <a:ext uri="{FF2B5EF4-FFF2-40B4-BE49-F238E27FC236}">
                <a16:creationId xmlns:a16="http://schemas.microsoft.com/office/drawing/2014/main" id="{D3BCF6FE-1697-4B69-BF27-4D3C981A27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
        <p:nvSpPr>
          <p:cNvPr id="8" name="Text Placeholder 3">
            <a:extLst>
              <a:ext uri="{FF2B5EF4-FFF2-40B4-BE49-F238E27FC236}">
                <a16:creationId xmlns:a16="http://schemas.microsoft.com/office/drawing/2014/main" id="{19F7F2BB-4F6E-413F-8B6C-741A21A2D119}"/>
              </a:ext>
            </a:extLst>
          </p:cNvPr>
          <p:cNvSpPr>
            <a:spLocks noGrp="1"/>
          </p:cNvSpPr>
          <p:nvPr>
            <p:ph type="body" sz="quarter" idx="15"/>
          </p:nvPr>
        </p:nvSpPr>
        <p:spPr>
          <a:xfrm>
            <a:off x="623888" y="1628775"/>
            <a:ext cx="5135562" cy="4629150"/>
          </a:xfrm>
        </p:spPr>
        <p:txBody>
          <a:bodyPr vert="horz" lIns="0" tIns="0" rIns="0" bIns="0" rtlCol="0">
            <a:noAutofit/>
          </a:bodyPr>
          <a:lstStyle>
            <a:lvl1pPr>
              <a:defRPr lang="en-US" smtClean="0">
                <a:solidFill>
                  <a:schemeClr val="tx1"/>
                </a:solidFill>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11" name="Rectangle 10">
            <a:extLst>
              <a:ext uri="{FF2B5EF4-FFF2-40B4-BE49-F238E27FC236}">
                <a16:creationId xmlns:a16="http://schemas.microsoft.com/office/drawing/2014/main" id="{4526DFCB-03E7-4126-A3E8-DBCCEC51F5B2}"/>
              </a:ext>
            </a:extLst>
          </p:cNvPr>
          <p:cNvSpPr/>
          <p:nvPr userDrawn="1"/>
        </p:nvSpPr>
        <p:spPr>
          <a:xfrm>
            <a:off x="5915025" y="6420979"/>
            <a:ext cx="314325" cy="220391"/>
          </a:xfrm>
          <a:prstGeom prst="rect">
            <a:avLst/>
          </a:prstGeom>
          <a:solidFill>
            <a:schemeClr val="bg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sp>
        <p:nvSpPr>
          <p:cNvPr id="10" name="Espace réservé pour une image  2">
            <a:extLst>
              <a:ext uri="{FF2B5EF4-FFF2-40B4-BE49-F238E27FC236}">
                <a16:creationId xmlns:a16="http://schemas.microsoft.com/office/drawing/2014/main" id="{42EC5DE7-3E80-4C68-890A-E3D664FBE1B5}"/>
              </a:ext>
            </a:extLst>
          </p:cNvPr>
          <p:cNvSpPr>
            <a:spLocks noGrp="1"/>
          </p:cNvSpPr>
          <p:nvPr>
            <p:ph type="pic" sz="quarter" idx="12"/>
          </p:nvPr>
        </p:nvSpPr>
        <p:spPr>
          <a:xfrm>
            <a:off x="6096001" y="3428993"/>
            <a:ext cx="3048000" cy="3429007"/>
          </a:xfrm>
          <a:prstGeom prst="rect">
            <a:avLst/>
          </a:prstGeom>
        </p:spPr>
        <p:txBody>
          <a:bodyPr/>
          <a:lstStyle/>
          <a:p>
            <a:r>
              <a:rPr lang="en-US"/>
              <a:t>Click icon to add picture</a:t>
            </a:r>
          </a:p>
        </p:txBody>
      </p:sp>
    </p:spTree>
    <p:extLst>
      <p:ext uri="{BB962C8B-B14F-4D97-AF65-F5344CB8AC3E}">
        <p14:creationId xmlns:p14="http://schemas.microsoft.com/office/powerpoint/2010/main" val="969007596"/>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s text &amp; Two pictures">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BD8D428F-1999-4CD7-803A-0499EFBBC9AF}"/>
              </a:ext>
            </a:extLst>
          </p:cNvPr>
          <p:cNvSpPr>
            <a:spLocks noGrp="1"/>
          </p:cNvSpPr>
          <p:nvPr>
            <p:ph type="pic" sz="quarter" idx="11"/>
          </p:nvPr>
        </p:nvSpPr>
        <p:spPr>
          <a:xfrm>
            <a:off x="623888" y="3732213"/>
            <a:ext cx="5021262" cy="1944687"/>
          </a:xfrm>
          <a:prstGeom prst="rect">
            <a:avLst/>
          </a:prstGeom>
        </p:spPr>
        <p:txBody>
          <a:bodyPr/>
          <a:lstStyle/>
          <a:p>
            <a:r>
              <a:rPr lang="en-US"/>
              <a:t>Click icon to add picture</a:t>
            </a:r>
          </a:p>
        </p:txBody>
      </p:sp>
      <p:sp>
        <p:nvSpPr>
          <p:cNvPr id="3" name="Espace réservé pour une image  2">
            <a:extLst>
              <a:ext uri="{FF2B5EF4-FFF2-40B4-BE49-F238E27FC236}">
                <a16:creationId xmlns:a16="http://schemas.microsoft.com/office/drawing/2014/main" id="{85373431-056A-4064-9619-EA69252277AA}"/>
              </a:ext>
            </a:extLst>
          </p:cNvPr>
          <p:cNvSpPr>
            <a:spLocks noGrp="1"/>
          </p:cNvSpPr>
          <p:nvPr>
            <p:ph type="pic" sz="quarter" idx="10"/>
          </p:nvPr>
        </p:nvSpPr>
        <p:spPr>
          <a:xfrm>
            <a:off x="6550025" y="517101"/>
            <a:ext cx="5018088" cy="1943100"/>
          </a:xfrm>
          <a:prstGeom prst="rect">
            <a:avLst/>
          </a:prstGeom>
        </p:spPr>
        <p:txBody>
          <a:bodyPr/>
          <a:lstStyle/>
          <a:p>
            <a:r>
              <a:rPr lang="en-US"/>
              <a:t>Click icon to add picture</a:t>
            </a:r>
          </a:p>
        </p:txBody>
      </p:sp>
      <p:sp>
        <p:nvSpPr>
          <p:cNvPr id="11" name="Title Placeholder 2">
            <a:extLst>
              <a:ext uri="{FF2B5EF4-FFF2-40B4-BE49-F238E27FC236}">
                <a16:creationId xmlns:a16="http://schemas.microsoft.com/office/drawing/2014/main" id="{598D7C8E-D578-4DD4-862C-7D2255F6FE52}"/>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C8D0377-E092-44FD-9E10-2B55E4AC68F3}"/>
              </a:ext>
            </a:extLst>
          </p:cNvPr>
          <p:cNvSpPr>
            <a:spLocks noGrp="1"/>
          </p:cNvSpPr>
          <p:nvPr>
            <p:ph type="body" sz="quarter" idx="12"/>
          </p:nvPr>
        </p:nvSpPr>
        <p:spPr>
          <a:xfrm>
            <a:off x="623888" y="1879600"/>
            <a:ext cx="5021262" cy="1549399"/>
          </a:xfrm>
        </p:spPr>
        <p:txBody>
          <a:bodyPr vert="horz" lIns="0" tIns="0" rIns="0" bIns="0" rtlCol="0">
            <a:noAutofit/>
          </a:bodyPr>
          <a:lstStyle>
            <a:lvl1pPr>
              <a:defRPr lang="en-US"/>
            </a:lvl1pPr>
            <a:lvl2pPr>
              <a:defRPr lang="en-US"/>
            </a:lvl2pPr>
            <a:lvl3pPr>
              <a:defRPr lang="en-US"/>
            </a:lvl3pPr>
            <a:lvl4pPr>
              <a:defRPr lang="en-US"/>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8" name="Text Placeholder 3">
            <a:extLst>
              <a:ext uri="{FF2B5EF4-FFF2-40B4-BE49-F238E27FC236}">
                <a16:creationId xmlns:a16="http://schemas.microsoft.com/office/drawing/2014/main" id="{B3D20D25-472D-4874-8F4C-9AD56601BBD0}"/>
              </a:ext>
            </a:extLst>
          </p:cNvPr>
          <p:cNvSpPr>
            <a:spLocks noGrp="1"/>
          </p:cNvSpPr>
          <p:nvPr>
            <p:ph type="body" sz="quarter" idx="13"/>
          </p:nvPr>
        </p:nvSpPr>
        <p:spPr>
          <a:xfrm>
            <a:off x="6546850" y="2743200"/>
            <a:ext cx="5021262" cy="2933700"/>
          </a:xfrm>
        </p:spPr>
        <p:txBody>
          <a:bodyPr vert="horz" lIns="0" tIns="0" rIns="0" bIns="0" rtlCol="0">
            <a:no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fr-FR" sz="1200" dirty="0">
                <a:solidFill>
                  <a:schemeClr val="tx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spTree>
    <p:extLst>
      <p:ext uri="{BB962C8B-B14F-4D97-AF65-F5344CB8AC3E}">
        <p14:creationId xmlns:p14="http://schemas.microsoft.com/office/powerpoint/2010/main" val="4146832565"/>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Two columns text Purple Background">
    <p:bg>
      <p:bgPr>
        <a:solidFill>
          <a:schemeClr val="tx2"/>
        </a:solidFill>
        <a:effectLst/>
      </p:bgPr>
    </p:bg>
    <p:spTree>
      <p:nvGrpSpPr>
        <p:cNvPr id="1" name=""/>
        <p:cNvGrpSpPr/>
        <p:nvPr/>
      </p:nvGrpSpPr>
      <p:grpSpPr>
        <a:xfrm>
          <a:off x="0" y="0"/>
          <a:ext cx="0" cy="0"/>
          <a:chOff x="0" y="0"/>
          <a:chExt cx="0" cy="0"/>
        </a:xfrm>
      </p:grpSpPr>
      <p:sp>
        <p:nvSpPr>
          <p:cNvPr id="10" name="Title Placeholder 2">
            <a:extLst>
              <a:ext uri="{FF2B5EF4-FFF2-40B4-BE49-F238E27FC236}">
                <a16:creationId xmlns:a16="http://schemas.microsoft.com/office/drawing/2014/main" id="{A57F6187-BFE3-4338-8A14-47B63D86FE3A}"/>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65743908-B0F1-4FA6-BB4B-381DC44AF28D}"/>
              </a:ext>
            </a:extLst>
          </p:cNvPr>
          <p:cNvSpPr>
            <a:spLocks noGrp="1"/>
          </p:cNvSpPr>
          <p:nvPr>
            <p:ph type="body" sz="quarter" idx="12" hasCustomPrompt="1"/>
          </p:nvPr>
        </p:nvSpPr>
        <p:spPr>
          <a:xfrm>
            <a:off x="623888" y="1841500"/>
            <a:ext cx="5021262" cy="4051300"/>
          </a:xfrm>
        </p:spPr>
        <p:txBody>
          <a:bodyPr/>
          <a:lstStyle>
            <a:lvl1pPr>
              <a:lnSpc>
                <a:spcPct val="130000"/>
              </a:lnSpc>
              <a:spcAft>
                <a:spcPts val="1200"/>
              </a:spcAft>
              <a:defRPr lang="en-US" smtClean="0">
                <a:solidFill>
                  <a:schemeClr val="bg1"/>
                </a:solidFill>
              </a:defRPr>
            </a:lvl1pPr>
            <a:lvl5pPr>
              <a:defRPr>
                <a:solidFill>
                  <a:schemeClr val="bg1"/>
                </a:solidFill>
              </a:defRPr>
            </a:lvl5pPr>
          </a:lstStyle>
          <a:p>
            <a:pPr>
              <a:lnSpc>
                <a:spcPct val="130000"/>
              </a:lnSpc>
              <a:spcAft>
                <a:spcPts val="1200"/>
              </a:spcAft>
            </a:pPr>
            <a:r>
              <a:rPr lang="en-US" dirty="0">
                <a:latin typeface="+mj-lt"/>
              </a:rPr>
              <a:t>Bring to the table win-win survival strategies to ensure proactive domination. </a:t>
            </a:r>
            <a:br>
              <a:rPr lang="en-US" dirty="0">
                <a:latin typeface="+mj-lt"/>
              </a:rPr>
            </a:br>
            <a:r>
              <a:rPr lang="en-US" dirty="0">
                <a:latin typeface="+mj-lt"/>
              </a:rPr>
              <a:t>At the end of the day, going forward, a new normal that has evolved from generation X is on the runway heading towards a streamlined cloud solution. </a:t>
            </a:r>
            <a:br>
              <a:rPr lang="en-US" dirty="0">
                <a:latin typeface="+mj-lt"/>
              </a:rPr>
            </a:br>
            <a:r>
              <a:rPr lang="en-US" dirty="0">
                <a:latin typeface="+mj-lt"/>
              </a:rPr>
              <a:t>User generated content in real-time will have multiple touchpoints for offshoring.</a:t>
            </a:r>
          </a:p>
          <a:p>
            <a:pPr>
              <a:lnSpc>
                <a:spcPct val="130000"/>
              </a:lnSpc>
              <a:spcAft>
                <a:spcPts val="1200"/>
              </a:spcAft>
            </a:pPr>
            <a:r>
              <a:rPr lang="en-US" dirty="0">
                <a:latin typeface="+mj-lt"/>
              </a:rPr>
              <a:t>Override the digital divide with additional </a:t>
            </a:r>
            <a:r>
              <a:rPr lang="en-US" dirty="0" err="1">
                <a:latin typeface="+mj-lt"/>
              </a:rPr>
              <a:t>clickthroughs</a:t>
            </a:r>
            <a:r>
              <a:rPr lang="en-US" dirty="0">
                <a:latin typeface="+mj-lt"/>
              </a:rPr>
              <a:t> from DevOps. Nanotechnology immersion along the information highway will close the loop on focusing solely on the bottom line.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a:t>
            </a:r>
          </a:p>
          <a:p>
            <a:pPr lvl="4"/>
            <a:endParaRPr lang="fr-FR" dirty="0"/>
          </a:p>
        </p:txBody>
      </p:sp>
      <p:sp>
        <p:nvSpPr>
          <p:cNvPr id="6" name="Text Placeholder 3">
            <a:extLst>
              <a:ext uri="{FF2B5EF4-FFF2-40B4-BE49-F238E27FC236}">
                <a16:creationId xmlns:a16="http://schemas.microsoft.com/office/drawing/2014/main" id="{994E1168-830C-4B5E-B2A4-9213147E3CBE}"/>
              </a:ext>
            </a:extLst>
          </p:cNvPr>
          <p:cNvSpPr>
            <a:spLocks noGrp="1"/>
          </p:cNvSpPr>
          <p:nvPr>
            <p:ph type="body" sz="quarter" idx="13"/>
          </p:nvPr>
        </p:nvSpPr>
        <p:spPr>
          <a:xfrm>
            <a:off x="6546850" y="517101"/>
            <a:ext cx="5021262" cy="5375699"/>
          </a:xfrm>
        </p:spPr>
        <p:txBody>
          <a:bodyPr vert="horz" lIns="0" tIns="0" rIns="0" bIns="0" rtlCol="0">
            <a:no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fr-FR" sz="1200" dirty="0">
                <a:solidFill>
                  <a:schemeClr val="bg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pic>
        <p:nvPicPr>
          <p:cNvPr id="7" name="Graphic 22">
            <a:extLst>
              <a:ext uri="{FF2B5EF4-FFF2-40B4-BE49-F238E27FC236}">
                <a16:creationId xmlns:a16="http://schemas.microsoft.com/office/drawing/2014/main" id="{C70359C1-5DC1-4BE1-82EC-1B4379D7CE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1461309599"/>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 B&amp;W ">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34B79FDB-9C8B-4118-B598-85B0C817C070}"/>
              </a:ext>
            </a:extLst>
          </p:cNvPr>
          <p:cNvPicPr>
            <a:picLocks noChangeAspect="1"/>
          </p:cNvPicPr>
          <p:nvPr userDrawn="1"/>
        </p:nvPicPr>
        <p:blipFill rotWithShape="1">
          <a:blip r:embed="rId2" cstate="email">
            <a:grayscl/>
            <a:extLst>
              <a:ext uri="{28A0092B-C50C-407E-A947-70E740481C1C}">
                <a14:useLocalDpi xmlns:a14="http://schemas.microsoft.com/office/drawing/2010/main"/>
              </a:ext>
            </a:extLst>
          </a:blip>
          <a:stretch/>
        </p:blipFill>
        <p:spPr>
          <a:xfrm>
            <a:off x="-2" y="0"/>
            <a:ext cx="12191999" cy="6858000"/>
          </a:xfrm>
          <a:prstGeom prst="rect">
            <a:avLst/>
          </a:prstGeom>
        </p:spPr>
      </p:pic>
      <p:sp>
        <p:nvSpPr>
          <p:cNvPr id="31" name="Rectangle 30">
            <a:extLst>
              <a:ext uri="{FF2B5EF4-FFF2-40B4-BE49-F238E27FC236}">
                <a16:creationId xmlns:a16="http://schemas.microsoft.com/office/drawing/2014/main" id="{2D58BD87-1403-45E8-8D95-4D67F4C97E6A}"/>
              </a:ext>
            </a:extLst>
          </p:cNvPr>
          <p:cNvSpPr/>
          <p:nvPr userDrawn="1"/>
        </p:nvSpPr>
        <p:spPr>
          <a:xfrm>
            <a:off x="0" y="0"/>
            <a:ext cx="12192000"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Espace réservé du texte 2">
            <a:extLst>
              <a:ext uri="{FF2B5EF4-FFF2-40B4-BE49-F238E27FC236}">
                <a16:creationId xmlns:a16="http://schemas.microsoft.com/office/drawing/2014/main" id="{9FDF91A1-0D1F-47A1-B707-87F7766A7D65}"/>
              </a:ext>
            </a:extLst>
          </p:cNvPr>
          <p:cNvSpPr>
            <a:spLocks noGrp="1"/>
          </p:cNvSpPr>
          <p:nvPr>
            <p:ph type="body" sz="quarter" idx="10" hasCustomPrompt="1"/>
          </p:nvPr>
        </p:nvSpPr>
        <p:spPr>
          <a:xfrm>
            <a:off x="5257068"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7" name="Espace réservé du texte 2">
            <a:extLst>
              <a:ext uri="{FF2B5EF4-FFF2-40B4-BE49-F238E27FC236}">
                <a16:creationId xmlns:a16="http://schemas.microsoft.com/office/drawing/2014/main" id="{30D64EEC-C3B5-4A23-92EA-CF93356DC2F2}"/>
              </a:ext>
            </a:extLst>
          </p:cNvPr>
          <p:cNvSpPr>
            <a:spLocks noGrp="1"/>
          </p:cNvSpPr>
          <p:nvPr>
            <p:ph type="body" sz="quarter" idx="11" hasCustomPrompt="1"/>
          </p:nvPr>
        </p:nvSpPr>
        <p:spPr>
          <a:xfrm>
            <a:off x="5258179"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1</a:t>
            </a:r>
            <a:endParaRPr lang="en-US" dirty="0"/>
          </a:p>
        </p:txBody>
      </p:sp>
      <p:sp>
        <p:nvSpPr>
          <p:cNvPr id="18" name="Espace réservé du texte 2">
            <a:extLst>
              <a:ext uri="{FF2B5EF4-FFF2-40B4-BE49-F238E27FC236}">
                <a16:creationId xmlns:a16="http://schemas.microsoft.com/office/drawing/2014/main" id="{B976D4E9-5B84-4CAC-A23E-666C17350BB2}"/>
              </a:ext>
            </a:extLst>
          </p:cNvPr>
          <p:cNvSpPr>
            <a:spLocks noGrp="1"/>
          </p:cNvSpPr>
          <p:nvPr>
            <p:ph type="body" sz="quarter" idx="12" hasCustomPrompt="1"/>
          </p:nvPr>
        </p:nvSpPr>
        <p:spPr>
          <a:xfrm>
            <a:off x="5257068"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9" name="Espace réservé du texte 2">
            <a:extLst>
              <a:ext uri="{FF2B5EF4-FFF2-40B4-BE49-F238E27FC236}">
                <a16:creationId xmlns:a16="http://schemas.microsoft.com/office/drawing/2014/main" id="{C746BFAF-7F4A-4423-BCBC-F47454F74EDD}"/>
              </a:ext>
            </a:extLst>
          </p:cNvPr>
          <p:cNvSpPr>
            <a:spLocks noGrp="1"/>
          </p:cNvSpPr>
          <p:nvPr>
            <p:ph type="body" sz="quarter" idx="13" hasCustomPrompt="1"/>
          </p:nvPr>
        </p:nvSpPr>
        <p:spPr>
          <a:xfrm>
            <a:off x="5258179"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2</a:t>
            </a:r>
            <a:endParaRPr lang="en-US" dirty="0"/>
          </a:p>
        </p:txBody>
      </p:sp>
      <p:sp>
        <p:nvSpPr>
          <p:cNvPr id="20" name="Espace réservé du texte 2">
            <a:extLst>
              <a:ext uri="{FF2B5EF4-FFF2-40B4-BE49-F238E27FC236}">
                <a16:creationId xmlns:a16="http://schemas.microsoft.com/office/drawing/2014/main" id="{D856B166-5A14-4258-92D7-56DA21CC3CE1}"/>
              </a:ext>
            </a:extLst>
          </p:cNvPr>
          <p:cNvSpPr>
            <a:spLocks noGrp="1"/>
          </p:cNvSpPr>
          <p:nvPr>
            <p:ph type="body" sz="quarter" idx="14" hasCustomPrompt="1"/>
          </p:nvPr>
        </p:nvSpPr>
        <p:spPr>
          <a:xfrm>
            <a:off x="5258179"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1" name="Espace réservé du texte 2">
            <a:extLst>
              <a:ext uri="{FF2B5EF4-FFF2-40B4-BE49-F238E27FC236}">
                <a16:creationId xmlns:a16="http://schemas.microsoft.com/office/drawing/2014/main" id="{522A815E-7753-4117-A2E1-C138F3C534DC}"/>
              </a:ext>
            </a:extLst>
          </p:cNvPr>
          <p:cNvSpPr>
            <a:spLocks noGrp="1"/>
          </p:cNvSpPr>
          <p:nvPr>
            <p:ph type="body" sz="quarter" idx="15" hasCustomPrompt="1"/>
          </p:nvPr>
        </p:nvSpPr>
        <p:spPr>
          <a:xfrm>
            <a:off x="5259290"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3</a:t>
            </a:r>
            <a:endParaRPr lang="en-US" dirty="0"/>
          </a:p>
        </p:txBody>
      </p:sp>
      <p:sp>
        <p:nvSpPr>
          <p:cNvPr id="22" name="Espace réservé du texte 2">
            <a:extLst>
              <a:ext uri="{FF2B5EF4-FFF2-40B4-BE49-F238E27FC236}">
                <a16:creationId xmlns:a16="http://schemas.microsoft.com/office/drawing/2014/main" id="{C83D0C14-CF19-4C55-BD77-AAB047DEE2B2}"/>
              </a:ext>
            </a:extLst>
          </p:cNvPr>
          <p:cNvSpPr>
            <a:spLocks noGrp="1"/>
          </p:cNvSpPr>
          <p:nvPr>
            <p:ph type="body" sz="quarter" idx="16" hasCustomPrompt="1"/>
          </p:nvPr>
        </p:nvSpPr>
        <p:spPr>
          <a:xfrm>
            <a:off x="5257068" y="466269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3" name="Espace réservé du texte 2">
            <a:extLst>
              <a:ext uri="{FF2B5EF4-FFF2-40B4-BE49-F238E27FC236}">
                <a16:creationId xmlns:a16="http://schemas.microsoft.com/office/drawing/2014/main" id="{F1235FAD-F3DC-4474-A100-B015E0B3A8B6}"/>
              </a:ext>
            </a:extLst>
          </p:cNvPr>
          <p:cNvSpPr>
            <a:spLocks noGrp="1"/>
          </p:cNvSpPr>
          <p:nvPr>
            <p:ph type="body" sz="quarter" idx="17" hasCustomPrompt="1"/>
          </p:nvPr>
        </p:nvSpPr>
        <p:spPr>
          <a:xfrm>
            <a:off x="5258179"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4</a:t>
            </a:r>
            <a:endParaRPr lang="en-US" dirty="0"/>
          </a:p>
        </p:txBody>
      </p:sp>
      <p:cxnSp>
        <p:nvCxnSpPr>
          <p:cNvPr id="13" name="Straight Connector 12">
            <a:extLst>
              <a:ext uri="{FF2B5EF4-FFF2-40B4-BE49-F238E27FC236}">
                <a16:creationId xmlns:a16="http://schemas.microsoft.com/office/drawing/2014/main" id="{460D01E0-B224-4F73-9B5C-D11993C1F637}"/>
              </a:ext>
            </a:extLst>
          </p:cNvPr>
          <p:cNvCxnSpPr>
            <a:cxnSpLocks/>
          </p:cNvCxnSpPr>
          <p:nvPr userDrawn="1"/>
        </p:nvCxnSpPr>
        <p:spPr>
          <a:xfrm>
            <a:off x="4760536" y="1553304"/>
            <a:ext cx="0" cy="375139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a:extLst>
              <a:ext uri="{FF2B5EF4-FFF2-40B4-BE49-F238E27FC236}">
                <a16:creationId xmlns:a16="http://schemas.microsoft.com/office/drawing/2014/main" id="{F3EC6491-C829-4D5B-88B1-32AC495A729C}"/>
              </a:ext>
            </a:extLst>
          </p:cNvPr>
          <p:cNvSpPr>
            <a:spLocks noGrp="1"/>
          </p:cNvSpPr>
          <p:nvPr>
            <p:ph type="body" sz="quarter" idx="18" hasCustomPrompt="1"/>
          </p:nvPr>
        </p:nvSpPr>
        <p:spPr>
          <a:xfrm>
            <a:off x="623888" y="3040133"/>
            <a:ext cx="3381375" cy="777734"/>
          </a:xfrm>
        </p:spPr>
        <p:txBody>
          <a:bodyPr anchor="ctr" anchorCtr="0"/>
          <a:lstStyle>
            <a:lvl1pPr marL="0" indent="0" algn="l" defTabSz="457200" rtl="0" eaLnBrk="1" latinLnBrk="0" hangingPunct="1">
              <a:lnSpc>
                <a:spcPct val="100000"/>
              </a:lnSpc>
              <a:spcBef>
                <a:spcPts val="0"/>
              </a:spcBef>
              <a:spcAft>
                <a:spcPts val="0"/>
              </a:spcAft>
              <a:buClr>
                <a:schemeClr val="bg1"/>
              </a:buClr>
              <a:buSzPct val="25000"/>
              <a:buFontTx/>
              <a:buNone/>
              <a:defRPr lang="en-US" sz="4400" b="1" kern="1200" noProof="0" dirty="0" smtClean="0">
                <a:solidFill>
                  <a:schemeClr val="bg2"/>
                </a:solidFill>
                <a:latin typeface="+mn-lt"/>
                <a:ea typeface="+mn-ea"/>
                <a:cs typeface="+mn-cs"/>
              </a:defRPr>
            </a:lvl1pPr>
            <a:lvl2pPr marL="0" indent="0">
              <a:buNone/>
              <a:defRPr/>
            </a:lvl2pPr>
          </a:lstStyle>
          <a:p>
            <a:pPr lvl="0"/>
            <a:r>
              <a:rPr lang="en-US" dirty="0"/>
              <a:t>Content</a:t>
            </a:r>
          </a:p>
        </p:txBody>
      </p:sp>
      <p:sp>
        <p:nvSpPr>
          <p:cNvPr id="14" name="Espace réservé du texte 2">
            <a:extLst>
              <a:ext uri="{FF2B5EF4-FFF2-40B4-BE49-F238E27FC236}">
                <a16:creationId xmlns:a16="http://schemas.microsoft.com/office/drawing/2014/main" id="{565C5F44-FA63-4060-8466-0902663DBA6B}"/>
              </a:ext>
            </a:extLst>
          </p:cNvPr>
          <p:cNvSpPr>
            <a:spLocks noGrp="1"/>
          </p:cNvSpPr>
          <p:nvPr>
            <p:ph type="body" sz="quarter" idx="19" hasCustomPrompt="1"/>
          </p:nvPr>
        </p:nvSpPr>
        <p:spPr>
          <a:xfrm>
            <a:off x="8558994"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5" name="Espace réservé du texte 2">
            <a:extLst>
              <a:ext uri="{FF2B5EF4-FFF2-40B4-BE49-F238E27FC236}">
                <a16:creationId xmlns:a16="http://schemas.microsoft.com/office/drawing/2014/main" id="{68F8662E-04D2-41C5-8413-080CA7C8E5DF}"/>
              </a:ext>
            </a:extLst>
          </p:cNvPr>
          <p:cNvSpPr>
            <a:spLocks noGrp="1"/>
          </p:cNvSpPr>
          <p:nvPr>
            <p:ph type="body" sz="quarter" idx="20" hasCustomPrompt="1"/>
          </p:nvPr>
        </p:nvSpPr>
        <p:spPr>
          <a:xfrm>
            <a:off x="8560105"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5</a:t>
            </a:r>
            <a:endParaRPr lang="en-US" dirty="0"/>
          </a:p>
        </p:txBody>
      </p:sp>
      <p:sp>
        <p:nvSpPr>
          <p:cNvPr id="16" name="Espace réservé du texte 2">
            <a:extLst>
              <a:ext uri="{FF2B5EF4-FFF2-40B4-BE49-F238E27FC236}">
                <a16:creationId xmlns:a16="http://schemas.microsoft.com/office/drawing/2014/main" id="{A0F543F9-F103-4107-9B00-1CB4B73678DB}"/>
              </a:ext>
            </a:extLst>
          </p:cNvPr>
          <p:cNvSpPr>
            <a:spLocks noGrp="1"/>
          </p:cNvSpPr>
          <p:nvPr>
            <p:ph type="body" sz="quarter" idx="21" hasCustomPrompt="1"/>
          </p:nvPr>
        </p:nvSpPr>
        <p:spPr>
          <a:xfrm>
            <a:off x="8560105"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4" name="Espace réservé du texte 2">
            <a:extLst>
              <a:ext uri="{FF2B5EF4-FFF2-40B4-BE49-F238E27FC236}">
                <a16:creationId xmlns:a16="http://schemas.microsoft.com/office/drawing/2014/main" id="{7B046D83-497A-4322-A5E0-B77DB7C04936}"/>
              </a:ext>
            </a:extLst>
          </p:cNvPr>
          <p:cNvSpPr>
            <a:spLocks noGrp="1"/>
          </p:cNvSpPr>
          <p:nvPr>
            <p:ph type="body" sz="quarter" idx="22" hasCustomPrompt="1"/>
          </p:nvPr>
        </p:nvSpPr>
        <p:spPr>
          <a:xfrm>
            <a:off x="8561216"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6</a:t>
            </a:r>
            <a:endParaRPr lang="en-US" dirty="0"/>
          </a:p>
        </p:txBody>
      </p:sp>
      <p:sp>
        <p:nvSpPr>
          <p:cNvPr id="25" name="Espace réservé du texte 2">
            <a:extLst>
              <a:ext uri="{FF2B5EF4-FFF2-40B4-BE49-F238E27FC236}">
                <a16:creationId xmlns:a16="http://schemas.microsoft.com/office/drawing/2014/main" id="{8561A5F7-1D44-472F-A9CC-539B38AA3D71}"/>
              </a:ext>
            </a:extLst>
          </p:cNvPr>
          <p:cNvSpPr>
            <a:spLocks noGrp="1"/>
          </p:cNvSpPr>
          <p:nvPr>
            <p:ph type="body" sz="quarter" idx="23" hasCustomPrompt="1"/>
          </p:nvPr>
        </p:nvSpPr>
        <p:spPr>
          <a:xfrm>
            <a:off x="8558994"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6" name="Espace réservé du texte 2">
            <a:extLst>
              <a:ext uri="{FF2B5EF4-FFF2-40B4-BE49-F238E27FC236}">
                <a16:creationId xmlns:a16="http://schemas.microsoft.com/office/drawing/2014/main" id="{8834BFAA-4D6A-48B0-820D-CF9E3D410885}"/>
              </a:ext>
            </a:extLst>
          </p:cNvPr>
          <p:cNvSpPr>
            <a:spLocks noGrp="1"/>
          </p:cNvSpPr>
          <p:nvPr>
            <p:ph type="body" sz="quarter" idx="24" hasCustomPrompt="1"/>
          </p:nvPr>
        </p:nvSpPr>
        <p:spPr>
          <a:xfrm>
            <a:off x="8560105"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7</a:t>
            </a:r>
            <a:endParaRPr lang="en-US" dirty="0"/>
          </a:p>
        </p:txBody>
      </p:sp>
      <p:sp>
        <p:nvSpPr>
          <p:cNvPr id="27" name="Espace réservé du texte 2">
            <a:extLst>
              <a:ext uri="{FF2B5EF4-FFF2-40B4-BE49-F238E27FC236}">
                <a16:creationId xmlns:a16="http://schemas.microsoft.com/office/drawing/2014/main" id="{A3614C72-B3FE-4BBC-9BB6-45225638E55D}"/>
              </a:ext>
            </a:extLst>
          </p:cNvPr>
          <p:cNvSpPr>
            <a:spLocks noGrp="1"/>
          </p:cNvSpPr>
          <p:nvPr>
            <p:ph type="body" sz="quarter" idx="25" hasCustomPrompt="1"/>
          </p:nvPr>
        </p:nvSpPr>
        <p:spPr>
          <a:xfrm>
            <a:off x="8558994" y="466269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8" name="Espace réservé du texte 2">
            <a:extLst>
              <a:ext uri="{FF2B5EF4-FFF2-40B4-BE49-F238E27FC236}">
                <a16:creationId xmlns:a16="http://schemas.microsoft.com/office/drawing/2014/main" id="{24B4D0E6-451D-491B-87ED-1C7267B05162}"/>
              </a:ext>
            </a:extLst>
          </p:cNvPr>
          <p:cNvSpPr>
            <a:spLocks noGrp="1"/>
          </p:cNvSpPr>
          <p:nvPr>
            <p:ph type="body" sz="quarter" idx="26" hasCustomPrompt="1"/>
          </p:nvPr>
        </p:nvSpPr>
        <p:spPr>
          <a:xfrm>
            <a:off x="8560105"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8</a:t>
            </a:r>
            <a:endParaRPr lang="en-US" dirty="0"/>
          </a:p>
        </p:txBody>
      </p:sp>
      <p:pic>
        <p:nvPicPr>
          <p:cNvPr id="32" name="Graphic 31">
            <a:extLst>
              <a:ext uri="{FF2B5EF4-FFF2-40B4-BE49-F238E27FC236}">
                <a16:creationId xmlns:a16="http://schemas.microsoft.com/office/drawing/2014/main" id="{A2086179-0271-40FD-A7AD-5D02EA5E0CC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2924001973"/>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Two columns text Blue Background">
    <p:bg>
      <p:bgPr>
        <a:solidFill>
          <a:schemeClr val="bg2"/>
        </a:solidFill>
        <a:effectLst/>
      </p:bgPr>
    </p:bg>
    <p:spTree>
      <p:nvGrpSpPr>
        <p:cNvPr id="1" name=""/>
        <p:cNvGrpSpPr/>
        <p:nvPr/>
      </p:nvGrpSpPr>
      <p:grpSpPr>
        <a:xfrm>
          <a:off x="0" y="0"/>
          <a:ext cx="0" cy="0"/>
          <a:chOff x="0" y="0"/>
          <a:chExt cx="0" cy="0"/>
        </a:xfrm>
      </p:grpSpPr>
      <p:sp>
        <p:nvSpPr>
          <p:cNvPr id="10" name="Title Placeholder 2">
            <a:extLst>
              <a:ext uri="{FF2B5EF4-FFF2-40B4-BE49-F238E27FC236}">
                <a16:creationId xmlns:a16="http://schemas.microsoft.com/office/drawing/2014/main" id="{A57F6187-BFE3-4338-8A14-47B63D86FE3A}"/>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65743908-B0F1-4FA6-BB4B-381DC44AF28D}"/>
              </a:ext>
            </a:extLst>
          </p:cNvPr>
          <p:cNvSpPr>
            <a:spLocks noGrp="1"/>
          </p:cNvSpPr>
          <p:nvPr>
            <p:ph type="body" sz="quarter" idx="12" hasCustomPrompt="1"/>
          </p:nvPr>
        </p:nvSpPr>
        <p:spPr>
          <a:xfrm>
            <a:off x="623888" y="1841500"/>
            <a:ext cx="5021262" cy="4051300"/>
          </a:xfrm>
        </p:spPr>
        <p:txBody>
          <a:bodyPr/>
          <a:lstStyle>
            <a:lvl1pPr>
              <a:lnSpc>
                <a:spcPct val="130000"/>
              </a:lnSpc>
              <a:spcAft>
                <a:spcPts val="1200"/>
              </a:spcAft>
              <a:defRPr lang="en-US" smtClean="0">
                <a:solidFill>
                  <a:schemeClr val="bg1"/>
                </a:solidFill>
              </a:defRPr>
            </a:lvl1pPr>
            <a:lvl5pPr>
              <a:defRPr>
                <a:solidFill>
                  <a:schemeClr val="bg1"/>
                </a:solidFill>
              </a:defRPr>
            </a:lvl5pPr>
          </a:lstStyle>
          <a:p>
            <a:pPr>
              <a:lnSpc>
                <a:spcPct val="130000"/>
              </a:lnSpc>
              <a:spcAft>
                <a:spcPts val="1200"/>
              </a:spcAft>
            </a:pPr>
            <a:r>
              <a:rPr lang="en-US" dirty="0">
                <a:latin typeface="+mj-lt"/>
              </a:rPr>
              <a:t>Bring to the table win-win survival strategies to ensure proactive domination. </a:t>
            </a:r>
            <a:br>
              <a:rPr lang="en-US" dirty="0">
                <a:latin typeface="+mj-lt"/>
              </a:rPr>
            </a:br>
            <a:r>
              <a:rPr lang="en-US" dirty="0">
                <a:latin typeface="+mj-lt"/>
              </a:rPr>
              <a:t>At the end of the day, going forward, a new normal that has evolved from generation X is on the runway heading towards a streamlined cloud solution. </a:t>
            </a:r>
            <a:br>
              <a:rPr lang="en-US" dirty="0">
                <a:latin typeface="+mj-lt"/>
              </a:rPr>
            </a:br>
            <a:r>
              <a:rPr lang="en-US" dirty="0">
                <a:latin typeface="+mj-lt"/>
              </a:rPr>
              <a:t>User generated content in real-time will have multiple touchpoints for offshoring.</a:t>
            </a:r>
          </a:p>
          <a:p>
            <a:pPr>
              <a:lnSpc>
                <a:spcPct val="130000"/>
              </a:lnSpc>
              <a:spcAft>
                <a:spcPts val="1200"/>
              </a:spcAft>
            </a:pPr>
            <a:r>
              <a:rPr lang="en-US" dirty="0">
                <a:latin typeface="+mj-lt"/>
              </a:rPr>
              <a:t>Override the digital divide with additional </a:t>
            </a:r>
            <a:r>
              <a:rPr lang="en-US" dirty="0" err="1">
                <a:latin typeface="+mj-lt"/>
              </a:rPr>
              <a:t>clickthroughs</a:t>
            </a:r>
            <a:r>
              <a:rPr lang="en-US" dirty="0">
                <a:latin typeface="+mj-lt"/>
              </a:rPr>
              <a:t> from DevOps. Nanotechnology immersion along the information highway will close the loop on focusing solely on the bottom line.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a:t>
            </a:r>
          </a:p>
          <a:p>
            <a:pPr lvl="4"/>
            <a:endParaRPr lang="fr-FR" dirty="0"/>
          </a:p>
        </p:txBody>
      </p:sp>
      <p:sp>
        <p:nvSpPr>
          <p:cNvPr id="6" name="Text Placeholder 3">
            <a:extLst>
              <a:ext uri="{FF2B5EF4-FFF2-40B4-BE49-F238E27FC236}">
                <a16:creationId xmlns:a16="http://schemas.microsoft.com/office/drawing/2014/main" id="{994E1168-830C-4B5E-B2A4-9213147E3CBE}"/>
              </a:ext>
            </a:extLst>
          </p:cNvPr>
          <p:cNvSpPr>
            <a:spLocks noGrp="1"/>
          </p:cNvSpPr>
          <p:nvPr>
            <p:ph type="body" sz="quarter" idx="13"/>
          </p:nvPr>
        </p:nvSpPr>
        <p:spPr>
          <a:xfrm>
            <a:off x="6546850" y="517101"/>
            <a:ext cx="5021262" cy="5375699"/>
          </a:xfrm>
        </p:spPr>
        <p:txBody>
          <a:bodyPr vert="horz" lIns="0" tIns="0" rIns="0" bIns="0" rtlCol="0">
            <a:no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fr-FR" sz="1200" dirty="0">
                <a:solidFill>
                  <a:schemeClr val="bg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pic>
        <p:nvPicPr>
          <p:cNvPr id="7" name="Graphic 22">
            <a:extLst>
              <a:ext uri="{FF2B5EF4-FFF2-40B4-BE49-F238E27FC236}">
                <a16:creationId xmlns:a16="http://schemas.microsoft.com/office/drawing/2014/main" id="{C70359C1-5DC1-4BE1-82EC-1B4379D7CE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926181958"/>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wo columns text Black Background">
    <p:bg>
      <p:bgPr>
        <a:solidFill>
          <a:schemeClr val="tx1"/>
        </a:solidFill>
        <a:effectLst/>
      </p:bgPr>
    </p:bg>
    <p:spTree>
      <p:nvGrpSpPr>
        <p:cNvPr id="1" name=""/>
        <p:cNvGrpSpPr/>
        <p:nvPr/>
      </p:nvGrpSpPr>
      <p:grpSpPr>
        <a:xfrm>
          <a:off x="0" y="0"/>
          <a:ext cx="0" cy="0"/>
          <a:chOff x="0" y="0"/>
          <a:chExt cx="0" cy="0"/>
        </a:xfrm>
      </p:grpSpPr>
      <p:sp>
        <p:nvSpPr>
          <p:cNvPr id="10" name="Title Placeholder 2">
            <a:extLst>
              <a:ext uri="{FF2B5EF4-FFF2-40B4-BE49-F238E27FC236}">
                <a16:creationId xmlns:a16="http://schemas.microsoft.com/office/drawing/2014/main" id="{A57F6187-BFE3-4338-8A14-47B63D86FE3A}"/>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65743908-B0F1-4FA6-BB4B-381DC44AF28D}"/>
              </a:ext>
            </a:extLst>
          </p:cNvPr>
          <p:cNvSpPr>
            <a:spLocks noGrp="1"/>
          </p:cNvSpPr>
          <p:nvPr>
            <p:ph type="body" sz="quarter" idx="12"/>
          </p:nvPr>
        </p:nvSpPr>
        <p:spPr>
          <a:xfrm>
            <a:off x="623888" y="1841500"/>
            <a:ext cx="5021262" cy="4051300"/>
          </a:xfrm>
        </p:spPr>
        <p:txBody>
          <a:bodyPr/>
          <a:lstStyle>
            <a:lvl1pPr>
              <a:lnSpc>
                <a:spcPct val="130000"/>
              </a:lnSpc>
              <a:spcAft>
                <a:spcPts val="1200"/>
              </a:spcAft>
              <a:defRPr lang="en-US" smtClean="0">
                <a:solidFill>
                  <a:schemeClr val="bg1"/>
                </a:solidFill>
              </a:defRPr>
            </a:lvl1pPr>
            <a:lvl5pPr marL="0" indent="0">
              <a:defRPr>
                <a:solidFill>
                  <a:schemeClr val="bg1"/>
                </a:solidFill>
              </a:defRPr>
            </a:lvl5pPr>
          </a:lstStyle>
          <a:p>
            <a:pPr lvl="4"/>
            <a:endParaRPr lang="fr-FR" dirty="0"/>
          </a:p>
        </p:txBody>
      </p:sp>
      <p:sp>
        <p:nvSpPr>
          <p:cNvPr id="6" name="Text Placeholder 3">
            <a:extLst>
              <a:ext uri="{FF2B5EF4-FFF2-40B4-BE49-F238E27FC236}">
                <a16:creationId xmlns:a16="http://schemas.microsoft.com/office/drawing/2014/main" id="{994E1168-830C-4B5E-B2A4-9213147E3CBE}"/>
              </a:ext>
            </a:extLst>
          </p:cNvPr>
          <p:cNvSpPr>
            <a:spLocks noGrp="1"/>
          </p:cNvSpPr>
          <p:nvPr>
            <p:ph type="body" sz="quarter" idx="13"/>
          </p:nvPr>
        </p:nvSpPr>
        <p:spPr>
          <a:xfrm>
            <a:off x="6546850" y="517101"/>
            <a:ext cx="5021262" cy="5375699"/>
          </a:xfrm>
        </p:spPr>
        <p:txBody>
          <a:bodyPr vert="horz" lIns="0" tIns="0" rIns="0" bIns="0" rtlCol="0">
            <a:no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fr-FR" sz="1200" dirty="0">
                <a:solidFill>
                  <a:schemeClr val="bg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pic>
        <p:nvPicPr>
          <p:cNvPr id="7" name="Graphic 22">
            <a:extLst>
              <a:ext uri="{FF2B5EF4-FFF2-40B4-BE49-F238E27FC236}">
                <a16:creationId xmlns:a16="http://schemas.microsoft.com/office/drawing/2014/main" id="{C70359C1-5DC1-4BE1-82EC-1B4379D7CE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1862505807"/>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amp; box">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CD9725D-EA1E-4B70-B6EC-DB2F0E4A815C}"/>
              </a:ext>
            </a:extLst>
          </p:cNvPr>
          <p:cNvSpPr>
            <a:spLocks noGrp="1"/>
          </p:cNvSpPr>
          <p:nvPr>
            <p:ph type="pic" sz="quarter" idx="10" hasCustomPrompt="1"/>
          </p:nvPr>
        </p:nvSpPr>
        <p:spPr>
          <a:xfrm>
            <a:off x="427038" y="571500"/>
            <a:ext cx="8680450" cy="5734050"/>
          </a:xfrm>
          <a:prstGeom prst="rect">
            <a:avLst/>
          </a:prstGeom>
        </p:spPr>
        <p:txBody>
          <a:bodyPr/>
          <a:lstStyle>
            <a:lvl1pPr>
              <a:defRPr/>
            </a:lvl1pPr>
          </a:lstStyle>
          <a:p>
            <a:r>
              <a:rPr lang="fr-FR" dirty="0"/>
              <a:t>Click to add image</a:t>
            </a:r>
            <a:endParaRPr lang="en-US" dirty="0"/>
          </a:p>
        </p:txBody>
      </p:sp>
      <p:sp>
        <p:nvSpPr>
          <p:cNvPr id="10" name="Espace réservé du texte 9">
            <a:extLst>
              <a:ext uri="{FF2B5EF4-FFF2-40B4-BE49-F238E27FC236}">
                <a16:creationId xmlns:a16="http://schemas.microsoft.com/office/drawing/2014/main" id="{C362D5DB-01A7-4F16-92C7-0A276E1D0568}"/>
              </a:ext>
            </a:extLst>
          </p:cNvPr>
          <p:cNvSpPr>
            <a:spLocks noGrp="1"/>
          </p:cNvSpPr>
          <p:nvPr>
            <p:ph type="body" sz="quarter" idx="11" hasCustomPrompt="1"/>
          </p:nvPr>
        </p:nvSpPr>
        <p:spPr>
          <a:xfrm>
            <a:off x="8521699" y="1808163"/>
            <a:ext cx="3243171" cy="3241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lvl1pPr>
              <a:defRPr lang="en-US" sz="2000" dirty="0">
                <a:solidFill>
                  <a:schemeClr val="bg1"/>
                </a:solidFill>
                <a:latin typeface="+mj-lt"/>
                <a:cs typeface="Segoe UI Semibold" panose="020B0702040204020203" pitchFamily="34" charset="0"/>
              </a:defRPr>
            </a:lvl1pPr>
          </a:lstStyle>
          <a:p>
            <a:pPr lvl="0" defTabSz="519488">
              <a:lnSpc>
                <a:spcPct val="120000"/>
              </a:lnSpc>
            </a:pPr>
            <a:r>
              <a:rPr lang="en-US" dirty="0"/>
              <a:t>Click to edit Master title style</a:t>
            </a:r>
            <a:endParaRPr lang="fr-FR" dirty="0"/>
          </a:p>
        </p:txBody>
      </p:sp>
    </p:spTree>
    <p:extLst>
      <p:ext uri="{BB962C8B-B14F-4D97-AF65-F5344CB8AC3E}">
        <p14:creationId xmlns:p14="http://schemas.microsoft.com/office/powerpoint/2010/main" val="4158915295"/>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amp; box FullWidth">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CD9725D-EA1E-4B70-B6EC-DB2F0E4A815C}"/>
              </a:ext>
            </a:extLst>
          </p:cNvPr>
          <p:cNvSpPr>
            <a:spLocks noGrp="1"/>
          </p:cNvSpPr>
          <p:nvPr>
            <p:ph type="pic" sz="quarter" idx="10"/>
          </p:nvPr>
        </p:nvSpPr>
        <p:spPr>
          <a:xfrm>
            <a:off x="0" y="0"/>
            <a:ext cx="8948829" cy="6857999"/>
          </a:xfrm>
          <a:prstGeom prst="rect">
            <a:avLst/>
          </a:prstGeom>
        </p:spPr>
        <p:txBody>
          <a:bodyPr/>
          <a:lstStyle>
            <a:lvl1pPr>
              <a:defRPr/>
            </a:lvl1pPr>
          </a:lstStyle>
          <a:p>
            <a:r>
              <a:rPr lang="en-US"/>
              <a:t>Click icon to add picture</a:t>
            </a:r>
            <a:endParaRPr lang="en-US" dirty="0"/>
          </a:p>
        </p:txBody>
      </p:sp>
      <p:sp>
        <p:nvSpPr>
          <p:cNvPr id="10" name="Espace réservé du texte 9">
            <a:extLst>
              <a:ext uri="{FF2B5EF4-FFF2-40B4-BE49-F238E27FC236}">
                <a16:creationId xmlns:a16="http://schemas.microsoft.com/office/drawing/2014/main" id="{C362D5DB-01A7-4F16-92C7-0A276E1D0568}"/>
              </a:ext>
            </a:extLst>
          </p:cNvPr>
          <p:cNvSpPr>
            <a:spLocks noGrp="1"/>
          </p:cNvSpPr>
          <p:nvPr>
            <p:ph type="body" sz="quarter" idx="11" hasCustomPrompt="1"/>
          </p:nvPr>
        </p:nvSpPr>
        <p:spPr>
          <a:xfrm>
            <a:off x="8948829" y="1"/>
            <a:ext cx="3243171"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lvl1pPr>
              <a:defRPr lang="en-US" sz="2000" dirty="0">
                <a:solidFill>
                  <a:schemeClr val="bg1"/>
                </a:solidFill>
                <a:latin typeface="+mj-lt"/>
                <a:cs typeface="Segoe UI Semibold" panose="020B0702040204020203" pitchFamily="34" charset="0"/>
              </a:defRPr>
            </a:lvl1pPr>
          </a:lstStyle>
          <a:p>
            <a:pPr lvl="0" defTabSz="519488">
              <a:lnSpc>
                <a:spcPct val="120000"/>
              </a:lnSpc>
            </a:pPr>
            <a:r>
              <a:rPr lang="en-US" dirty="0"/>
              <a:t>Click to edit Master title style</a:t>
            </a:r>
            <a:endParaRPr lang="fr-FR" dirty="0"/>
          </a:p>
        </p:txBody>
      </p:sp>
      <p:pic>
        <p:nvPicPr>
          <p:cNvPr id="6" name="Graphic 22">
            <a:extLst>
              <a:ext uri="{FF2B5EF4-FFF2-40B4-BE49-F238E27FC236}">
                <a16:creationId xmlns:a16="http://schemas.microsoft.com/office/drawing/2014/main" id="{E58B5C9E-B015-4AC2-AB46-7A889B1EC4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3134885935"/>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V Slide">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3BF210B-C9AE-45D8-9822-202661E8CF7D}"/>
              </a:ext>
            </a:extLst>
          </p:cNvPr>
          <p:cNvSpPr/>
          <p:nvPr userDrawn="1"/>
        </p:nvSpPr>
        <p:spPr>
          <a:xfrm>
            <a:off x="4760536" y="0"/>
            <a:ext cx="7431463"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dirty="0" err="1"/>
          </a:p>
        </p:txBody>
      </p:sp>
      <p:sp>
        <p:nvSpPr>
          <p:cNvPr id="12" name="Espace réservé du texte 11">
            <a:extLst>
              <a:ext uri="{FF2B5EF4-FFF2-40B4-BE49-F238E27FC236}">
                <a16:creationId xmlns:a16="http://schemas.microsoft.com/office/drawing/2014/main" id="{AB8B3202-7FDD-4BFB-A1D6-B9EB95658BF2}"/>
              </a:ext>
            </a:extLst>
          </p:cNvPr>
          <p:cNvSpPr>
            <a:spLocks noGrp="1"/>
          </p:cNvSpPr>
          <p:nvPr>
            <p:ph type="body" sz="quarter" idx="11"/>
          </p:nvPr>
        </p:nvSpPr>
        <p:spPr>
          <a:xfrm>
            <a:off x="563563" y="658813"/>
            <a:ext cx="1036637" cy="1446212"/>
          </a:xfrm>
          <a:prstGeom prst="rect">
            <a:avLst/>
          </a:prstGeom>
          <a:solidFill>
            <a:schemeClr val="accent2"/>
          </a:solidFill>
        </p:spPr>
        <p:txBody>
          <a:bodyPr/>
          <a:lstStyle>
            <a:lvl1pPr>
              <a:defRPr>
                <a:solidFill>
                  <a:schemeClr val="accent2"/>
                </a:solidFill>
              </a:defRPr>
            </a:lvl1pPr>
          </a:lstStyle>
          <a:p>
            <a:pPr lvl="0"/>
            <a:r>
              <a:rPr lang="en-GB" noProof="0"/>
              <a:t>Edit Master text styles</a:t>
            </a:r>
          </a:p>
        </p:txBody>
      </p:sp>
      <p:sp>
        <p:nvSpPr>
          <p:cNvPr id="10" name="Espace réservé pour une image  9">
            <a:extLst>
              <a:ext uri="{FF2B5EF4-FFF2-40B4-BE49-F238E27FC236}">
                <a16:creationId xmlns:a16="http://schemas.microsoft.com/office/drawing/2014/main" id="{7B660C6C-94BB-4C4F-8BD7-78DC86A9A042}"/>
              </a:ext>
            </a:extLst>
          </p:cNvPr>
          <p:cNvSpPr>
            <a:spLocks noGrp="1"/>
          </p:cNvSpPr>
          <p:nvPr>
            <p:ph type="pic" sz="quarter" idx="10"/>
          </p:nvPr>
        </p:nvSpPr>
        <p:spPr>
          <a:xfrm>
            <a:off x="623888" y="712788"/>
            <a:ext cx="1096962" cy="1506537"/>
          </a:xfrm>
          <a:prstGeom prst="rect">
            <a:avLst/>
          </a:prstGeom>
          <a:effectLst>
            <a:outerShdw blurRad="127000" dist="292100" dir="5400000" sx="82000" sy="82000" algn="t" rotWithShape="0">
              <a:prstClr val="black">
                <a:alpha val="40000"/>
              </a:prstClr>
            </a:outerShdw>
          </a:effectLst>
        </p:spPr>
        <p:txBody>
          <a:bodyPr/>
          <a:lstStyle>
            <a:lvl1pPr>
              <a:defRPr/>
            </a:lvl1pPr>
          </a:lstStyle>
          <a:p>
            <a:r>
              <a:rPr lang="en-GB" noProof="0"/>
              <a:t>Click icon to add picture</a:t>
            </a:r>
          </a:p>
        </p:txBody>
      </p:sp>
      <p:cxnSp>
        <p:nvCxnSpPr>
          <p:cNvPr id="4" name="Connecteur droit 25">
            <a:extLst>
              <a:ext uri="{FF2B5EF4-FFF2-40B4-BE49-F238E27FC236}">
                <a16:creationId xmlns:a16="http://schemas.microsoft.com/office/drawing/2014/main" id="{9E1496CB-D8FA-4ACD-801C-EAF51068845F}"/>
              </a:ext>
            </a:extLst>
          </p:cNvPr>
          <p:cNvCxnSpPr>
            <a:cxnSpLocks/>
          </p:cNvCxnSpPr>
          <p:nvPr userDrawn="1"/>
        </p:nvCxnSpPr>
        <p:spPr>
          <a:xfrm>
            <a:off x="2084801" y="1538793"/>
            <a:ext cx="385349"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Text Placeholder 20">
            <a:extLst>
              <a:ext uri="{FF2B5EF4-FFF2-40B4-BE49-F238E27FC236}">
                <a16:creationId xmlns:a16="http://schemas.microsoft.com/office/drawing/2014/main" id="{2E94EC5A-C7D4-45A5-9121-6C36CD281CB4}"/>
              </a:ext>
            </a:extLst>
          </p:cNvPr>
          <p:cNvSpPr>
            <a:spLocks noGrp="1"/>
          </p:cNvSpPr>
          <p:nvPr>
            <p:ph type="body" sz="quarter" idx="17" hasCustomPrompt="1"/>
          </p:nvPr>
        </p:nvSpPr>
        <p:spPr>
          <a:xfrm>
            <a:off x="2084801" y="773881"/>
            <a:ext cx="2518949" cy="354625"/>
          </a:xfrm>
        </p:spPr>
        <p:txBody>
          <a:bodyPr/>
          <a:lstStyle>
            <a:lvl1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2050" b="1" kern="1200" dirty="0" smtClean="0">
                <a:solidFill>
                  <a:schemeClr val="tx2"/>
                </a:solidFill>
                <a:latin typeface="+mj-lt"/>
                <a:ea typeface="+mn-ea"/>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Surname Name</a:t>
            </a:r>
          </a:p>
        </p:txBody>
      </p:sp>
      <p:sp>
        <p:nvSpPr>
          <p:cNvPr id="6" name="Text Placeholder 20">
            <a:extLst>
              <a:ext uri="{FF2B5EF4-FFF2-40B4-BE49-F238E27FC236}">
                <a16:creationId xmlns:a16="http://schemas.microsoft.com/office/drawing/2014/main" id="{4463C654-A8B9-4319-BAED-25C596A00AB6}"/>
              </a:ext>
            </a:extLst>
          </p:cNvPr>
          <p:cNvSpPr>
            <a:spLocks noGrp="1"/>
          </p:cNvSpPr>
          <p:nvPr>
            <p:ph type="body" sz="quarter" idx="18" hasCustomPrompt="1"/>
          </p:nvPr>
        </p:nvSpPr>
        <p:spPr>
          <a:xfrm>
            <a:off x="2084801" y="1128507"/>
            <a:ext cx="2518949" cy="309138"/>
          </a:xfrm>
        </p:spPr>
        <p:txBody>
          <a:bodyPr anchor="ctr" anchorCtr="0"/>
          <a:lstStyle>
            <a:lvl1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1400" b="0" kern="1200" dirty="0" smtClean="0">
                <a:solidFill>
                  <a:schemeClr val="bg2"/>
                </a:solidFill>
                <a:latin typeface="+mj-lt"/>
                <a:ea typeface="+mn-ea"/>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Function</a:t>
            </a:r>
          </a:p>
        </p:txBody>
      </p:sp>
      <p:sp>
        <p:nvSpPr>
          <p:cNvPr id="29" name="TextBox 12">
            <a:extLst>
              <a:ext uri="{FF2B5EF4-FFF2-40B4-BE49-F238E27FC236}">
                <a16:creationId xmlns:a16="http://schemas.microsoft.com/office/drawing/2014/main" id="{0FD67E22-99F3-4712-A3D6-7BE37163E479}"/>
              </a:ext>
            </a:extLst>
          </p:cNvPr>
          <p:cNvSpPr txBox="1"/>
          <p:nvPr userDrawn="1"/>
        </p:nvSpPr>
        <p:spPr>
          <a:xfrm>
            <a:off x="623888" y="4702088"/>
            <a:ext cx="1405661"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accent2"/>
                </a:solidFill>
                <a:latin typeface="+mj-lt"/>
              </a:rPr>
              <a:t>Industries</a:t>
            </a:r>
          </a:p>
        </p:txBody>
      </p:sp>
      <p:sp>
        <p:nvSpPr>
          <p:cNvPr id="30" name="TextBox 12">
            <a:extLst>
              <a:ext uri="{FF2B5EF4-FFF2-40B4-BE49-F238E27FC236}">
                <a16:creationId xmlns:a16="http://schemas.microsoft.com/office/drawing/2014/main" id="{EA8283F1-A873-4B62-AD0B-481D0E0A5A26}"/>
              </a:ext>
            </a:extLst>
          </p:cNvPr>
          <p:cNvSpPr txBox="1"/>
          <p:nvPr userDrawn="1"/>
        </p:nvSpPr>
        <p:spPr>
          <a:xfrm>
            <a:off x="623888" y="2861508"/>
            <a:ext cx="1925240"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accent2"/>
                </a:solidFill>
                <a:latin typeface="+mj-lt"/>
              </a:rPr>
              <a:t>Education / Certificates</a:t>
            </a:r>
          </a:p>
        </p:txBody>
      </p:sp>
      <p:sp>
        <p:nvSpPr>
          <p:cNvPr id="31" name="TextBox 12">
            <a:extLst>
              <a:ext uri="{FF2B5EF4-FFF2-40B4-BE49-F238E27FC236}">
                <a16:creationId xmlns:a16="http://schemas.microsoft.com/office/drawing/2014/main" id="{42FEA6FC-57BF-4DD4-96D5-E719E0AA304C}"/>
              </a:ext>
            </a:extLst>
          </p:cNvPr>
          <p:cNvSpPr txBox="1"/>
          <p:nvPr userDrawn="1"/>
        </p:nvSpPr>
        <p:spPr>
          <a:xfrm>
            <a:off x="2737971" y="4702088"/>
            <a:ext cx="1405661"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accent2"/>
                </a:solidFill>
                <a:latin typeface="+mj-lt"/>
              </a:rPr>
              <a:t>Languages</a:t>
            </a:r>
          </a:p>
        </p:txBody>
      </p:sp>
      <p:sp>
        <p:nvSpPr>
          <p:cNvPr id="32" name="Text Placeholder 20">
            <a:extLst>
              <a:ext uri="{FF2B5EF4-FFF2-40B4-BE49-F238E27FC236}">
                <a16:creationId xmlns:a16="http://schemas.microsoft.com/office/drawing/2014/main" id="{E62694EE-2775-4821-892A-C6D03DCFB2BA}"/>
              </a:ext>
            </a:extLst>
          </p:cNvPr>
          <p:cNvSpPr>
            <a:spLocks noGrp="1"/>
          </p:cNvSpPr>
          <p:nvPr>
            <p:ph type="body" sz="quarter" idx="14"/>
          </p:nvPr>
        </p:nvSpPr>
        <p:spPr>
          <a:xfrm>
            <a:off x="624284" y="3341418"/>
            <a:ext cx="3979466" cy="862834"/>
          </a:xfrm>
        </p:spPr>
        <p:txBody>
          <a:bodyPr/>
          <a:lstStyle>
            <a:lvl1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sp>
        <p:nvSpPr>
          <p:cNvPr id="33" name="Text Placeholder 20">
            <a:extLst>
              <a:ext uri="{FF2B5EF4-FFF2-40B4-BE49-F238E27FC236}">
                <a16:creationId xmlns:a16="http://schemas.microsoft.com/office/drawing/2014/main" id="{E7A7F482-CE0D-405F-9290-0D3C227562BC}"/>
              </a:ext>
            </a:extLst>
          </p:cNvPr>
          <p:cNvSpPr>
            <a:spLocks noGrp="1"/>
          </p:cNvSpPr>
          <p:nvPr>
            <p:ph type="body" sz="quarter" idx="15"/>
          </p:nvPr>
        </p:nvSpPr>
        <p:spPr>
          <a:xfrm>
            <a:off x="624284" y="5162163"/>
            <a:ext cx="1691533" cy="1159123"/>
          </a:xfrm>
        </p:spPr>
        <p:txBody>
          <a:bodyPr/>
          <a:lstStyle>
            <a:lvl1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sp>
        <p:nvSpPr>
          <p:cNvPr id="34" name="Text Placeholder 20">
            <a:extLst>
              <a:ext uri="{FF2B5EF4-FFF2-40B4-BE49-F238E27FC236}">
                <a16:creationId xmlns:a16="http://schemas.microsoft.com/office/drawing/2014/main" id="{7EED0951-6FF1-484B-8B71-7E7A4263262C}"/>
              </a:ext>
            </a:extLst>
          </p:cNvPr>
          <p:cNvSpPr>
            <a:spLocks noGrp="1"/>
          </p:cNvSpPr>
          <p:nvPr>
            <p:ph type="body" sz="quarter" idx="16"/>
          </p:nvPr>
        </p:nvSpPr>
        <p:spPr>
          <a:xfrm>
            <a:off x="2737970" y="5162163"/>
            <a:ext cx="1865779" cy="1159123"/>
          </a:xfrm>
        </p:spPr>
        <p:txBody>
          <a:bodyPr/>
          <a:lstStyle>
            <a:lvl1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pic>
        <p:nvPicPr>
          <p:cNvPr id="36" name="Graphic 22">
            <a:extLst>
              <a:ext uri="{FF2B5EF4-FFF2-40B4-BE49-F238E27FC236}">
                <a16:creationId xmlns:a16="http://schemas.microsoft.com/office/drawing/2014/main" id="{731658BC-D048-4322-A27A-774D1DE3FC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
        <p:nvSpPr>
          <p:cNvPr id="37" name="TextBox 12">
            <a:extLst>
              <a:ext uri="{FF2B5EF4-FFF2-40B4-BE49-F238E27FC236}">
                <a16:creationId xmlns:a16="http://schemas.microsoft.com/office/drawing/2014/main" id="{E841F9B0-277D-4BC5-9B0A-78550E2A4253}"/>
              </a:ext>
            </a:extLst>
          </p:cNvPr>
          <p:cNvSpPr txBox="1"/>
          <p:nvPr userDrawn="1"/>
        </p:nvSpPr>
        <p:spPr>
          <a:xfrm>
            <a:off x="5220654" y="715619"/>
            <a:ext cx="1925240"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tx2"/>
                </a:solidFill>
                <a:latin typeface="+mj-lt"/>
              </a:rPr>
              <a:t>Professional Focus</a:t>
            </a:r>
          </a:p>
        </p:txBody>
      </p:sp>
      <p:sp>
        <p:nvSpPr>
          <p:cNvPr id="38" name="TextBox 12">
            <a:extLst>
              <a:ext uri="{FF2B5EF4-FFF2-40B4-BE49-F238E27FC236}">
                <a16:creationId xmlns:a16="http://schemas.microsoft.com/office/drawing/2014/main" id="{71C4EA98-E57E-4655-A758-0925C98813E0}"/>
              </a:ext>
            </a:extLst>
          </p:cNvPr>
          <p:cNvSpPr txBox="1"/>
          <p:nvPr userDrawn="1"/>
        </p:nvSpPr>
        <p:spPr>
          <a:xfrm>
            <a:off x="8954353" y="715619"/>
            <a:ext cx="1925240"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tx2"/>
                </a:solidFill>
                <a:latin typeface="+mj-lt"/>
              </a:rPr>
              <a:t>Relevant Experience</a:t>
            </a:r>
          </a:p>
        </p:txBody>
      </p:sp>
      <p:sp>
        <p:nvSpPr>
          <p:cNvPr id="43" name="TextBox 12">
            <a:extLst>
              <a:ext uri="{FF2B5EF4-FFF2-40B4-BE49-F238E27FC236}">
                <a16:creationId xmlns:a16="http://schemas.microsoft.com/office/drawing/2014/main" id="{41B4B6B6-B505-479B-893F-5B218DA0B87E}"/>
              </a:ext>
            </a:extLst>
          </p:cNvPr>
          <p:cNvSpPr txBox="1"/>
          <p:nvPr userDrawn="1"/>
        </p:nvSpPr>
        <p:spPr>
          <a:xfrm>
            <a:off x="5220654" y="3866725"/>
            <a:ext cx="1925240" cy="344287"/>
          </a:xfrm>
          <a:prstGeom prst="rect">
            <a:avLst/>
          </a:prstGeom>
          <a:noFill/>
        </p:spPr>
        <p:txBody>
          <a:bodyPr wrap="square" lIns="0" tIns="0" rIns="0" bIns="5400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GB" sz="1400" b="1" noProof="0">
                <a:solidFill>
                  <a:schemeClr val="tx2"/>
                </a:solidFill>
                <a:latin typeface="+mj-lt"/>
              </a:rPr>
              <a:t>Professional Background</a:t>
            </a:r>
          </a:p>
        </p:txBody>
      </p:sp>
      <p:sp>
        <p:nvSpPr>
          <p:cNvPr id="44" name="Text Placeholder 20">
            <a:extLst>
              <a:ext uri="{FF2B5EF4-FFF2-40B4-BE49-F238E27FC236}">
                <a16:creationId xmlns:a16="http://schemas.microsoft.com/office/drawing/2014/main" id="{67C1B427-A3B0-4BD9-85FD-12598864DEF5}"/>
              </a:ext>
            </a:extLst>
          </p:cNvPr>
          <p:cNvSpPr>
            <a:spLocks noGrp="1"/>
          </p:cNvSpPr>
          <p:nvPr>
            <p:ph type="body" sz="quarter" idx="20"/>
          </p:nvPr>
        </p:nvSpPr>
        <p:spPr>
          <a:xfrm>
            <a:off x="5220654" y="1197358"/>
            <a:ext cx="2929433" cy="2639146"/>
          </a:xfrm>
        </p:spPr>
        <p:txBody>
          <a:bodyPr/>
          <a:lstStyle>
            <a:lvl1pPr marL="128588" indent="-128588" algn="l" defTabSz="389616" rtl="0" eaLnBrk="1" latinLnBrk="0" hangingPunct="1">
              <a:lnSpc>
                <a:spcPct val="120000"/>
              </a:lnSpc>
              <a:spcAft>
                <a:spcPts val="450"/>
              </a:spcAft>
              <a:buClr>
                <a:schemeClr val="tx2"/>
              </a:buClr>
              <a:buSzPct val="10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sp>
        <p:nvSpPr>
          <p:cNvPr id="45" name="Text Placeholder 20">
            <a:extLst>
              <a:ext uri="{FF2B5EF4-FFF2-40B4-BE49-F238E27FC236}">
                <a16:creationId xmlns:a16="http://schemas.microsoft.com/office/drawing/2014/main" id="{3F9EC9EE-292D-4A28-BEE4-DFC6642AC1E0}"/>
              </a:ext>
            </a:extLst>
          </p:cNvPr>
          <p:cNvSpPr>
            <a:spLocks noGrp="1"/>
          </p:cNvSpPr>
          <p:nvPr>
            <p:ph type="body" sz="quarter" idx="21"/>
          </p:nvPr>
        </p:nvSpPr>
        <p:spPr>
          <a:xfrm>
            <a:off x="8975756" y="1197358"/>
            <a:ext cx="2592357" cy="5123928"/>
          </a:xfrm>
        </p:spPr>
        <p:txBody>
          <a:bodyPr/>
          <a:lstStyle>
            <a:lvl1pPr marL="128588" indent="-128588" algn="l" defTabSz="389616" rtl="0" eaLnBrk="1" latinLnBrk="0" hangingPunct="1">
              <a:lnSpc>
                <a:spcPct val="120000"/>
              </a:lnSpc>
              <a:spcAft>
                <a:spcPts val="450"/>
              </a:spcAft>
              <a:buClr>
                <a:schemeClr val="tx2"/>
              </a:buClr>
              <a:buSzPct val="10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sp>
        <p:nvSpPr>
          <p:cNvPr id="46" name="Text Placeholder 20">
            <a:extLst>
              <a:ext uri="{FF2B5EF4-FFF2-40B4-BE49-F238E27FC236}">
                <a16:creationId xmlns:a16="http://schemas.microsoft.com/office/drawing/2014/main" id="{576FFAA8-1AD9-49A4-BE50-1BC5C44A295A}"/>
              </a:ext>
            </a:extLst>
          </p:cNvPr>
          <p:cNvSpPr>
            <a:spLocks noGrp="1"/>
          </p:cNvSpPr>
          <p:nvPr>
            <p:ph type="body" sz="quarter" idx="22"/>
          </p:nvPr>
        </p:nvSpPr>
        <p:spPr>
          <a:xfrm>
            <a:off x="5220654" y="4225613"/>
            <a:ext cx="2929433" cy="2095673"/>
          </a:xfrm>
        </p:spPr>
        <p:txBody>
          <a:bodyPr/>
          <a:lstStyle>
            <a:lvl1pPr marL="128588" indent="-128588" algn="l" defTabSz="389616" rtl="0" eaLnBrk="1" latinLnBrk="0" hangingPunct="1">
              <a:lnSpc>
                <a:spcPct val="120000"/>
              </a:lnSpc>
              <a:spcAft>
                <a:spcPts val="450"/>
              </a:spcAft>
              <a:buClr>
                <a:schemeClr val="tx2"/>
              </a:buClr>
              <a:buSzPct val="100000"/>
              <a:buFont typeface="Arial" panose="020B0604020202020204" pitchFamily="34" charset="0"/>
              <a:buChar char="•"/>
              <a:defRPr lang="en-US" sz="800" kern="1200" dirty="0" smtClean="0">
                <a:solidFill>
                  <a:srgbClr val="000000"/>
                </a:solidFill>
                <a:latin typeface="Calibri"/>
                <a:ea typeface="新細明體" panose="02020500000000000000" pitchFamily="18" charset="-120"/>
                <a:cs typeface="Segoe UI" panose="020B0502040204020203" pitchFamily="34" charset="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lvl="0"/>
            <a:r>
              <a:rPr lang="en-GB" noProof="0"/>
              <a:t>Edit Master text styles</a:t>
            </a:r>
          </a:p>
        </p:txBody>
      </p:sp>
      <p:sp>
        <p:nvSpPr>
          <p:cNvPr id="22" name="Text Placeholder 20">
            <a:extLst>
              <a:ext uri="{FF2B5EF4-FFF2-40B4-BE49-F238E27FC236}">
                <a16:creationId xmlns:a16="http://schemas.microsoft.com/office/drawing/2014/main" id="{0885BCE6-CB86-494E-B9BF-B8BA4664FA9F}"/>
              </a:ext>
            </a:extLst>
          </p:cNvPr>
          <p:cNvSpPr>
            <a:spLocks noGrp="1"/>
          </p:cNvSpPr>
          <p:nvPr>
            <p:ph type="body" sz="quarter" idx="23" hasCustomPrompt="1"/>
          </p:nvPr>
        </p:nvSpPr>
        <p:spPr>
          <a:xfrm>
            <a:off x="2084801" y="1634894"/>
            <a:ext cx="2518949" cy="862834"/>
          </a:xfrm>
        </p:spPr>
        <p:txBody>
          <a:bodyPr/>
          <a:lstStyle>
            <a:lvl1pPr marL="0" marR="0" indent="0" algn="l" defTabSz="457200" rtl="0" eaLnBrk="1" fontAlgn="auto" latinLnBrk="0" hangingPunct="1">
              <a:lnSpc>
                <a:spcPct val="120000"/>
              </a:lnSpc>
              <a:spcBef>
                <a:spcPts val="0"/>
              </a:spcBef>
              <a:spcAft>
                <a:spcPts val="0"/>
              </a:spcAft>
              <a:buClr>
                <a:srgbClr val="FFFFFF"/>
              </a:buClr>
              <a:buSzPct val="25000"/>
              <a:buFont typeface="Verdana" pitchFamily="34" charset="0"/>
              <a:buNone/>
              <a:tabLst/>
              <a:defRPr kumimoji="0" lang="en-US" altLang="zh-MO" sz="1000" b="0" i="0" u="none" strike="noStrike" kern="1200" cap="none" spc="0" normalizeH="0" baseline="0" noProof="0">
                <a:ln>
                  <a:noFill/>
                </a:ln>
                <a:solidFill>
                  <a:srgbClr val="000000"/>
                </a:solidFill>
                <a:effectLst/>
                <a:uLnTx/>
                <a:uFillTx/>
                <a:latin typeface="Calibri"/>
                <a:ea typeface="新細明體" panose="02020500000000000000" pitchFamily="18" charset="-120"/>
              </a:defRPr>
            </a:lvl1pPr>
            <a:lvl2pPr marL="0" indent="0" algn="l" defTabSz="389616" rtl="0" eaLnBrk="1" latinLnBrk="0" hangingPunct="1">
              <a:lnSpc>
                <a:spcPct val="120000"/>
              </a:lnSpc>
              <a:spcAft>
                <a:spcPts val="450"/>
              </a:spcAft>
              <a:buClr>
                <a:schemeClr val="accent2"/>
              </a:buClr>
              <a:buSzPct val="70000"/>
              <a:buFont typeface="Arial" panose="020B0604020202020204" pitchFamily="34" charset="0"/>
              <a:buNone/>
              <a:defRPr lang="en-US" sz="600" kern="1200" dirty="0" smtClean="0">
                <a:solidFill>
                  <a:srgbClr val="000000"/>
                </a:solidFill>
                <a:latin typeface="Calibri"/>
                <a:ea typeface="新細明體" panose="02020500000000000000" pitchFamily="18" charset="-120"/>
                <a:cs typeface="Segoe UI" panose="020B0502040204020203" pitchFamily="34" charset="0"/>
              </a:defRPr>
            </a:lvl2pPr>
            <a:lvl3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3pPr>
            <a:lvl4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en-US" sz="600" kern="1200" dirty="0" smtClean="0">
                <a:solidFill>
                  <a:srgbClr val="000000"/>
                </a:solidFill>
                <a:latin typeface="Calibri"/>
                <a:ea typeface="新細明體" panose="02020500000000000000" pitchFamily="18" charset="-120"/>
                <a:cs typeface="Segoe UI" panose="020B0502040204020203" pitchFamily="34" charset="0"/>
              </a:defRPr>
            </a:lvl4pPr>
            <a:lvl5pPr marL="128588" indent="-128588" algn="l" defTabSz="389616" rtl="0" eaLnBrk="1" latinLnBrk="0" hangingPunct="1">
              <a:lnSpc>
                <a:spcPct val="120000"/>
              </a:lnSpc>
              <a:spcAft>
                <a:spcPts val="450"/>
              </a:spcAft>
              <a:buClr>
                <a:schemeClr val="accent2"/>
              </a:buClr>
              <a:buSzPct val="70000"/>
              <a:buFont typeface="Arial" panose="020B0604020202020204" pitchFamily="34" charset="0"/>
              <a:buChar char="►"/>
              <a:defRPr lang="fr-FR" sz="600" kern="1200" dirty="0">
                <a:solidFill>
                  <a:srgbClr val="000000"/>
                </a:solidFill>
                <a:latin typeface="Calibri"/>
                <a:ea typeface="新細明體" panose="02020500000000000000" pitchFamily="18" charset="-120"/>
                <a:cs typeface="Segoe UI" panose="020B0502040204020203" pitchFamily="34" charset="0"/>
              </a:defRPr>
            </a:lvl5pPr>
          </a:lstStyle>
          <a:p>
            <a:pPr marL="0" marR="0" lvl="0" indent="0" algn="l" defTabSz="457200" rtl="0" eaLnBrk="1" fontAlgn="auto" latinLnBrk="0" hangingPunct="1">
              <a:lnSpc>
                <a:spcPct val="120000"/>
              </a:lnSpc>
              <a:spcBef>
                <a:spcPts val="0"/>
              </a:spcBef>
              <a:spcAft>
                <a:spcPts val="0"/>
              </a:spcAft>
              <a:buClr>
                <a:srgbClr val="FFFFFF"/>
              </a:buClr>
              <a:buSzPct val="25000"/>
              <a:buFont typeface="Verdana" pitchFamily="34" charset="0"/>
              <a:buNone/>
              <a:tabLst/>
              <a:defRPr/>
            </a:pPr>
            <a:r>
              <a:rPr kumimoji="0" lang="en-GB" altLang="zh-MO" sz="1000" b="0" i="0" u="none" strike="noStrike" kern="1200" cap="none" spc="0" normalizeH="0" baseline="0" noProof="0">
                <a:ln>
                  <a:noFill/>
                </a:ln>
                <a:solidFill>
                  <a:srgbClr val="000000"/>
                </a:solidFill>
                <a:effectLst/>
                <a:uLnTx/>
                <a:uFillTx/>
                <a:latin typeface="Calibri"/>
                <a:ea typeface="新細明體" panose="02020500000000000000" pitchFamily="18" charset="-120"/>
                <a:cs typeface="+mn-cs"/>
              </a:rPr>
              <a:t>BearingPoint Address</a:t>
            </a:r>
          </a:p>
        </p:txBody>
      </p:sp>
    </p:spTree>
    <p:extLst>
      <p:ext uri="{BB962C8B-B14F-4D97-AF65-F5344CB8AC3E}">
        <p14:creationId xmlns:p14="http://schemas.microsoft.com/office/powerpoint/2010/main" val="3918646600"/>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85569-B1A0-40C6-899D-1FC3C7FC5EBC}"/>
              </a:ext>
            </a:extLst>
          </p:cNvPr>
          <p:cNvSpPr/>
          <p:nvPr userDrawn="1"/>
        </p:nvSpPr>
        <p:spPr>
          <a:xfrm>
            <a:off x="8667750" y="0"/>
            <a:ext cx="352425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11" name="Espace réservé du texte 5">
            <a:extLst>
              <a:ext uri="{FF2B5EF4-FFF2-40B4-BE49-F238E27FC236}">
                <a16:creationId xmlns:a16="http://schemas.microsoft.com/office/drawing/2014/main" id="{921B6F65-DC7E-4564-B0B1-327BED38BC10}"/>
              </a:ext>
            </a:extLst>
          </p:cNvPr>
          <p:cNvSpPr>
            <a:spLocks noGrp="1"/>
          </p:cNvSpPr>
          <p:nvPr>
            <p:ph type="body" sz="quarter" idx="17" hasCustomPrompt="1"/>
          </p:nvPr>
        </p:nvSpPr>
        <p:spPr>
          <a:xfrm>
            <a:off x="623889" y="1641475"/>
            <a:ext cx="4574855" cy="4215642"/>
          </a:xfrm>
          <a:prstGeom prst="rect">
            <a:avLst/>
          </a:prstGeom>
        </p:spPr>
        <p:txBody>
          <a:bodyPr vert="horz" lIns="0" tIns="0" rIns="0" bIns="0" rtlCol="0">
            <a:noAutofit/>
          </a:bodyPr>
          <a:lstStyle>
            <a:lvl1pPr>
              <a:defRPr lang="fr-FR" noProof="0" dirty="0">
                <a:solidFill>
                  <a:schemeClr val="tx1"/>
                </a:solidFill>
              </a:defRPr>
            </a:lvl1pPr>
            <a:lvl2pPr>
              <a:defRPr lang="fr-FR" noProof="0" dirty="0">
                <a:solidFill>
                  <a:schemeClr val="tx1"/>
                </a:solidFill>
              </a:defRPr>
            </a:lvl2pPr>
            <a:lvl3pPr>
              <a:defRPr lang="fr-FR" noProof="0" dirty="0" smtClean="0">
                <a:solidFill>
                  <a:schemeClr val="tx1"/>
                </a:solidFill>
              </a:defRPr>
            </a:lvl3pPr>
            <a:lvl4pPr>
              <a:defRPr lang="en-US" noProof="0" dirty="0">
                <a:solidFill>
                  <a:schemeClr val="tx1"/>
                </a:solidFill>
              </a:defRPr>
            </a:lvl4pPr>
          </a:lstStyle>
          <a:p>
            <a:pPr lvl="0"/>
            <a:r>
              <a:rPr kumimoji="0" lang="en-US"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Click to edit Master title </a:t>
            </a:r>
            <a:r>
              <a:rPr kumimoji="0" lang="en-US" sz="1200" b="0" i="0" u="none" strike="noStrike" kern="1200" cap="none" spc="0" normalizeH="0" baseline="0" noProof="0" dirty="0" err="1">
                <a:ln>
                  <a:noFill/>
                </a:ln>
                <a:solidFill>
                  <a:srgbClr val="000000"/>
                </a:solidFill>
                <a:effectLst/>
                <a:uLnTx/>
                <a:uFillTx/>
                <a:latin typeface="Calibri"/>
                <a:ea typeface="+mn-ea"/>
                <a:cs typeface="Segoe UI" panose="020B0502040204020203" pitchFamily="34" charset="0"/>
              </a:rPr>
              <a:t>styl</a:t>
            </a:r>
            <a:r>
              <a:rPr kumimoji="0" lang="fr-FR"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e</a:t>
            </a:r>
          </a:p>
          <a:p>
            <a:pPr lvl="1"/>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Second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2"/>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Third</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3">
              <a:lnSpc>
                <a:spcPct val="130000"/>
              </a:lnSpc>
            </a:pP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Fourth</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en-US"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13" name="Espace réservé du texte 2">
            <a:extLst>
              <a:ext uri="{FF2B5EF4-FFF2-40B4-BE49-F238E27FC236}">
                <a16:creationId xmlns:a16="http://schemas.microsoft.com/office/drawing/2014/main" id="{97DDF472-E24C-4F1C-A0D3-A1A5647EE78F}"/>
              </a:ext>
            </a:extLst>
          </p:cNvPr>
          <p:cNvSpPr>
            <a:spLocks noGrp="1"/>
          </p:cNvSpPr>
          <p:nvPr>
            <p:ph type="body" sz="quarter" idx="18" hasCustomPrompt="1"/>
          </p:nvPr>
        </p:nvSpPr>
        <p:spPr>
          <a:xfrm>
            <a:off x="623888" y="917325"/>
            <a:ext cx="10863262"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pic>
        <p:nvPicPr>
          <p:cNvPr id="12" name="Graphic 22">
            <a:extLst>
              <a:ext uri="{FF2B5EF4-FFF2-40B4-BE49-F238E27FC236}">
                <a16:creationId xmlns:a16="http://schemas.microsoft.com/office/drawing/2014/main" id="{7ABCD871-88F8-4F4D-AF5B-FC4472490A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pic>
        <p:nvPicPr>
          <p:cNvPr id="28" name="Image 9">
            <a:extLst>
              <a:ext uri="{FF2B5EF4-FFF2-40B4-BE49-F238E27FC236}">
                <a16:creationId xmlns:a16="http://schemas.microsoft.com/office/drawing/2014/main" id="{4E4B90D4-8E8A-4EA4-8F60-DCC3391CF43E}"/>
              </a:ext>
            </a:extLst>
          </p:cNvPr>
          <p:cNvPicPr>
            <a:picLocks noChangeAspect="1"/>
          </p:cNvPicPr>
          <p:nvPr userDrawn="1"/>
        </p:nvPicPr>
        <p:blipFill>
          <a:blip r:embed="rId4"/>
          <a:stretch>
            <a:fillRect/>
          </a:stretch>
        </p:blipFill>
        <p:spPr>
          <a:xfrm>
            <a:off x="5533534" y="1971480"/>
            <a:ext cx="6278252" cy="3687064"/>
          </a:xfrm>
          <a:prstGeom prst="rect">
            <a:avLst/>
          </a:prstGeom>
        </p:spPr>
      </p:pic>
      <p:sp>
        <p:nvSpPr>
          <p:cNvPr id="29" name="Espace réservé pour une image  2">
            <a:extLst>
              <a:ext uri="{FF2B5EF4-FFF2-40B4-BE49-F238E27FC236}">
                <a16:creationId xmlns:a16="http://schemas.microsoft.com/office/drawing/2014/main" id="{4589F180-D102-42EB-B282-FCC03EB535F5}"/>
              </a:ext>
            </a:extLst>
          </p:cNvPr>
          <p:cNvSpPr>
            <a:spLocks noGrp="1"/>
          </p:cNvSpPr>
          <p:nvPr>
            <p:ph type="pic" sz="quarter" idx="11"/>
          </p:nvPr>
        </p:nvSpPr>
        <p:spPr>
          <a:xfrm>
            <a:off x="6307931" y="2231230"/>
            <a:ext cx="4731544" cy="2959895"/>
          </a:xfrm>
          <a:prstGeom prst="rect">
            <a:avLst/>
          </a:prstGeom>
        </p:spPr>
        <p:txBody>
          <a:bodyPr/>
          <a:lstStyle>
            <a:lvl1pPr>
              <a:defRPr/>
            </a:lvl1pPr>
          </a:lstStyle>
          <a:p>
            <a:r>
              <a:rPr lang="en-US"/>
              <a:t>Click icon to add picture</a:t>
            </a:r>
            <a:endParaRPr lang="en-US" dirty="0"/>
          </a:p>
        </p:txBody>
      </p:sp>
    </p:spTree>
    <p:extLst>
      <p:ext uri="{BB962C8B-B14F-4D97-AF65-F5344CB8AC3E}">
        <p14:creationId xmlns:p14="http://schemas.microsoft.com/office/powerpoint/2010/main" val="1598894110"/>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85569-B1A0-40C6-899D-1FC3C7FC5EBC}"/>
              </a:ext>
            </a:extLst>
          </p:cNvPr>
          <p:cNvSpPr/>
          <p:nvPr userDrawn="1"/>
        </p:nvSpPr>
        <p:spPr>
          <a:xfrm>
            <a:off x="8667750" y="0"/>
            <a:ext cx="352425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13" name="Espace réservé du texte 5">
            <a:extLst>
              <a:ext uri="{FF2B5EF4-FFF2-40B4-BE49-F238E27FC236}">
                <a16:creationId xmlns:a16="http://schemas.microsoft.com/office/drawing/2014/main" id="{97555282-95F1-4C07-954C-4168E28D8C04}"/>
              </a:ext>
            </a:extLst>
          </p:cNvPr>
          <p:cNvSpPr>
            <a:spLocks noGrp="1"/>
          </p:cNvSpPr>
          <p:nvPr>
            <p:ph type="body" sz="quarter" idx="17" hasCustomPrompt="1"/>
          </p:nvPr>
        </p:nvSpPr>
        <p:spPr>
          <a:xfrm>
            <a:off x="623889" y="1641475"/>
            <a:ext cx="4574855" cy="4215642"/>
          </a:xfrm>
          <a:prstGeom prst="rect">
            <a:avLst/>
          </a:prstGeom>
        </p:spPr>
        <p:txBody>
          <a:bodyPr vert="horz" lIns="0" tIns="0" rIns="0" bIns="0" rtlCol="0">
            <a:noAutofit/>
          </a:bodyPr>
          <a:lstStyle>
            <a:lvl1pPr>
              <a:defRPr lang="fr-FR" noProof="0" dirty="0">
                <a:solidFill>
                  <a:schemeClr val="tx1"/>
                </a:solidFill>
              </a:defRPr>
            </a:lvl1pPr>
            <a:lvl2pPr>
              <a:defRPr lang="fr-FR" noProof="0" dirty="0">
                <a:solidFill>
                  <a:schemeClr val="tx1"/>
                </a:solidFill>
              </a:defRPr>
            </a:lvl2pPr>
            <a:lvl3pPr>
              <a:defRPr lang="fr-FR" noProof="0" dirty="0" smtClean="0">
                <a:solidFill>
                  <a:schemeClr val="tx1"/>
                </a:solidFill>
              </a:defRPr>
            </a:lvl3pPr>
            <a:lvl4pPr>
              <a:defRPr lang="en-US" noProof="0" dirty="0">
                <a:solidFill>
                  <a:schemeClr val="tx1"/>
                </a:solidFill>
              </a:defRPr>
            </a:lvl4pPr>
          </a:lstStyle>
          <a:p>
            <a:pPr lvl="0"/>
            <a:r>
              <a:rPr kumimoji="0" lang="en-US"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Click to edit Master title </a:t>
            </a:r>
            <a:r>
              <a:rPr kumimoji="0" lang="en-US" sz="1200" b="0" i="0" u="none" strike="noStrike" kern="1200" cap="none" spc="0" normalizeH="0" baseline="0" noProof="0" dirty="0" err="1">
                <a:ln>
                  <a:noFill/>
                </a:ln>
                <a:solidFill>
                  <a:srgbClr val="000000"/>
                </a:solidFill>
                <a:effectLst/>
                <a:uLnTx/>
                <a:uFillTx/>
                <a:latin typeface="Calibri"/>
                <a:ea typeface="+mn-ea"/>
                <a:cs typeface="Segoe UI" panose="020B0502040204020203" pitchFamily="34" charset="0"/>
              </a:rPr>
              <a:t>styl</a:t>
            </a:r>
            <a:r>
              <a:rPr kumimoji="0" lang="fr-FR"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e</a:t>
            </a:r>
          </a:p>
          <a:p>
            <a:pPr lvl="1"/>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Second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2"/>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Third</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3">
              <a:lnSpc>
                <a:spcPct val="130000"/>
              </a:lnSpc>
            </a:pP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Fourth</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en-US"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14" name="Espace réservé du texte 2">
            <a:extLst>
              <a:ext uri="{FF2B5EF4-FFF2-40B4-BE49-F238E27FC236}">
                <a16:creationId xmlns:a16="http://schemas.microsoft.com/office/drawing/2014/main" id="{001DBB0E-39EE-41B6-B341-E9B509DE231C}"/>
              </a:ext>
            </a:extLst>
          </p:cNvPr>
          <p:cNvSpPr>
            <a:spLocks noGrp="1"/>
          </p:cNvSpPr>
          <p:nvPr>
            <p:ph type="body" sz="quarter" idx="18" hasCustomPrompt="1"/>
          </p:nvPr>
        </p:nvSpPr>
        <p:spPr>
          <a:xfrm>
            <a:off x="623888" y="917325"/>
            <a:ext cx="10863262"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pic>
        <p:nvPicPr>
          <p:cNvPr id="10" name="Graphic 22">
            <a:extLst>
              <a:ext uri="{FF2B5EF4-FFF2-40B4-BE49-F238E27FC236}">
                <a16:creationId xmlns:a16="http://schemas.microsoft.com/office/drawing/2014/main" id="{A0017530-C44F-43F2-AE0E-E6763B0578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pic>
        <p:nvPicPr>
          <p:cNvPr id="20" name="Image 10">
            <a:extLst>
              <a:ext uri="{FF2B5EF4-FFF2-40B4-BE49-F238E27FC236}">
                <a16:creationId xmlns:a16="http://schemas.microsoft.com/office/drawing/2014/main" id="{F357BF8C-457A-4EA8-A1A9-4F132C632F58}"/>
              </a:ext>
            </a:extLst>
          </p:cNvPr>
          <p:cNvPicPr>
            <a:picLocks noChangeAspect="1"/>
          </p:cNvPicPr>
          <p:nvPr userDrawn="1"/>
        </p:nvPicPr>
        <p:blipFill>
          <a:blip r:embed="rId4"/>
          <a:stretch>
            <a:fillRect/>
          </a:stretch>
        </p:blipFill>
        <p:spPr>
          <a:xfrm>
            <a:off x="7020220" y="1468131"/>
            <a:ext cx="3304880" cy="4633312"/>
          </a:xfrm>
          <a:prstGeom prst="rect">
            <a:avLst/>
          </a:prstGeom>
        </p:spPr>
      </p:pic>
      <p:sp>
        <p:nvSpPr>
          <p:cNvPr id="21" name="Espace réservé pour une image  2">
            <a:extLst>
              <a:ext uri="{FF2B5EF4-FFF2-40B4-BE49-F238E27FC236}">
                <a16:creationId xmlns:a16="http://schemas.microsoft.com/office/drawing/2014/main" id="{99685A86-1D3B-41FD-B36F-85CC9192D918}"/>
              </a:ext>
            </a:extLst>
          </p:cNvPr>
          <p:cNvSpPr>
            <a:spLocks noGrp="1"/>
          </p:cNvSpPr>
          <p:nvPr>
            <p:ph type="pic" sz="quarter" idx="11"/>
          </p:nvPr>
        </p:nvSpPr>
        <p:spPr>
          <a:xfrm>
            <a:off x="7283450" y="1928814"/>
            <a:ext cx="2774156" cy="3705224"/>
          </a:xfrm>
          <a:prstGeom prst="rect">
            <a:avLst/>
          </a:prstGeom>
        </p:spPr>
        <p:txBody>
          <a:bodyPr/>
          <a:lstStyle>
            <a:lvl1pPr>
              <a:defRPr/>
            </a:lvl1pPr>
          </a:lstStyle>
          <a:p>
            <a:r>
              <a:rPr lang="en-US"/>
              <a:t>Click icon to add picture</a:t>
            </a:r>
            <a:endParaRPr lang="en-US" dirty="0"/>
          </a:p>
        </p:txBody>
      </p:sp>
    </p:spTree>
    <p:extLst>
      <p:ext uri="{BB962C8B-B14F-4D97-AF65-F5344CB8AC3E}">
        <p14:creationId xmlns:p14="http://schemas.microsoft.com/office/powerpoint/2010/main" val="987515497"/>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rtphone Mocku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85569-B1A0-40C6-899D-1FC3C7FC5EBC}"/>
              </a:ext>
            </a:extLst>
          </p:cNvPr>
          <p:cNvSpPr/>
          <p:nvPr userDrawn="1"/>
        </p:nvSpPr>
        <p:spPr>
          <a:xfrm>
            <a:off x="8667750" y="0"/>
            <a:ext cx="352425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13" name="Espace réservé du texte 2">
            <a:extLst>
              <a:ext uri="{FF2B5EF4-FFF2-40B4-BE49-F238E27FC236}">
                <a16:creationId xmlns:a16="http://schemas.microsoft.com/office/drawing/2014/main" id="{65CA6B81-4DD4-4D81-91C7-76E9370AF577}"/>
              </a:ext>
            </a:extLst>
          </p:cNvPr>
          <p:cNvSpPr>
            <a:spLocks noGrp="1"/>
          </p:cNvSpPr>
          <p:nvPr>
            <p:ph type="body" sz="quarter" idx="18" hasCustomPrompt="1"/>
          </p:nvPr>
        </p:nvSpPr>
        <p:spPr>
          <a:xfrm>
            <a:off x="623888" y="917325"/>
            <a:ext cx="10863262"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pic>
        <p:nvPicPr>
          <p:cNvPr id="12" name="Graphic 22">
            <a:extLst>
              <a:ext uri="{FF2B5EF4-FFF2-40B4-BE49-F238E27FC236}">
                <a16:creationId xmlns:a16="http://schemas.microsoft.com/office/drawing/2014/main" id="{CF12F35B-4DF9-4EEA-ACB9-42F19C1068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pic>
        <p:nvPicPr>
          <p:cNvPr id="31" name="Image 9">
            <a:extLst>
              <a:ext uri="{FF2B5EF4-FFF2-40B4-BE49-F238E27FC236}">
                <a16:creationId xmlns:a16="http://schemas.microsoft.com/office/drawing/2014/main" id="{4B7A52C0-350D-45D2-8DA6-237153D56352}"/>
              </a:ext>
            </a:extLst>
          </p:cNvPr>
          <p:cNvPicPr>
            <a:picLocks noChangeAspect="1"/>
          </p:cNvPicPr>
          <p:nvPr userDrawn="1"/>
        </p:nvPicPr>
        <p:blipFill>
          <a:blip r:embed="rId4"/>
          <a:stretch>
            <a:fillRect/>
          </a:stretch>
        </p:blipFill>
        <p:spPr>
          <a:xfrm>
            <a:off x="7455463" y="1560206"/>
            <a:ext cx="2434394" cy="4459594"/>
          </a:xfrm>
          <a:prstGeom prst="rect">
            <a:avLst/>
          </a:prstGeom>
        </p:spPr>
      </p:pic>
      <p:sp>
        <p:nvSpPr>
          <p:cNvPr id="32" name="Espace réservé pour une image  2">
            <a:extLst>
              <a:ext uri="{FF2B5EF4-FFF2-40B4-BE49-F238E27FC236}">
                <a16:creationId xmlns:a16="http://schemas.microsoft.com/office/drawing/2014/main" id="{2AD37720-83A9-48DD-9A80-31E2F9712216}"/>
              </a:ext>
            </a:extLst>
          </p:cNvPr>
          <p:cNvSpPr>
            <a:spLocks noGrp="1"/>
          </p:cNvSpPr>
          <p:nvPr>
            <p:ph type="pic" sz="quarter" idx="11"/>
          </p:nvPr>
        </p:nvSpPr>
        <p:spPr>
          <a:xfrm>
            <a:off x="7739063" y="2147887"/>
            <a:ext cx="1862930" cy="3290887"/>
          </a:xfrm>
          <a:prstGeom prst="rect">
            <a:avLst/>
          </a:prstGeom>
        </p:spPr>
        <p:txBody>
          <a:bodyPr/>
          <a:lstStyle>
            <a:lvl1pPr>
              <a:defRPr/>
            </a:lvl1pPr>
          </a:lstStyle>
          <a:p>
            <a:r>
              <a:rPr lang="en-US"/>
              <a:t>Click icon to add picture</a:t>
            </a:r>
            <a:endParaRPr lang="en-US" dirty="0"/>
          </a:p>
        </p:txBody>
      </p:sp>
      <p:sp>
        <p:nvSpPr>
          <p:cNvPr id="10" name="Espace réservé du texte 5">
            <a:extLst>
              <a:ext uri="{FF2B5EF4-FFF2-40B4-BE49-F238E27FC236}">
                <a16:creationId xmlns:a16="http://schemas.microsoft.com/office/drawing/2014/main" id="{03C65A44-B5D9-4B61-8951-86F1E2CAD331}"/>
              </a:ext>
            </a:extLst>
          </p:cNvPr>
          <p:cNvSpPr>
            <a:spLocks noGrp="1"/>
          </p:cNvSpPr>
          <p:nvPr>
            <p:ph type="body" sz="quarter" idx="17" hasCustomPrompt="1"/>
          </p:nvPr>
        </p:nvSpPr>
        <p:spPr>
          <a:xfrm>
            <a:off x="623889" y="1641475"/>
            <a:ext cx="4574855" cy="4215642"/>
          </a:xfrm>
          <a:prstGeom prst="rect">
            <a:avLst/>
          </a:prstGeom>
        </p:spPr>
        <p:txBody>
          <a:bodyPr vert="horz" lIns="0" tIns="0" rIns="0" bIns="0" rtlCol="0">
            <a:noAutofit/>
          </a:bodyPr>
          <a:lstStyle>
            <a:lvl1pPr>
              <a:defRPr lang="fr-FR" noProof="0" dirty="0">
                <a:solidFill>
                  <a:schemeClr val="tx1"/>
                </a:solidFill>
              </a:defRPr>
            </a:lvl1pPr>
            <a:lvl2pPr>
              <a:defRPr lang="fr-FR" noProof="0" dirty="0">
                <a:solidFill>
                  <a:schemeClr val="tx1"/>
                </a:solidFill>
              </a:defRPr>
            </a:lvl2pPr>
            <a:lvl3pPr>
              <a:defRPr lang="fr-FR" noProof="0" dirty="0" smtClean="0">
                <a:solidFill>
                  <a:schemeClr val="tx1"/>
                </a:solidFill>
              </a:defRPr>
            </a:lvl3pPr>
            <a:lvl4pPr>
              <a:defRPr lang="en-US" noProof="0" dirty="0">
                <a:solidFill>
                  <a:schemeClr val="tx1"/>
                </a:solidFill>
              </a:defRPr>
            </a:lvl4pPr>
          </a:lstStyle>
          <a:p>
            <a:pPr lvl="0"/>
            <a:r>
              <a:rPr kumimoji="0" lang="en-US"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Click to edit Master title </a:t>
            </a:r>
            <a:r>
              <a:rPr kumimoji="0" lang="en-US" sz="1200" b="0" i="0" u="none" strike="noStrike" kern="1200" cap="none" spc="0" normalizeH="0" baseline="0" noProof="0" dirty="0" err="1">
                <a:ln>
                  <a:noFill/>
                </a:ln>
                <a:solidFill>
                  <a:srgbClr val="000000"/>
                </a:solidFill>
                <a:effectLst/>
                <a:uLnTx/>
                <a:uFillTx/>
                <a:latin typeface="Calibri"/>
                <a:ea typeface="+mn-ea"/>
                <a:cs typeface="Segoe UI" panose="020B0502040204020203" pitchFamily="34" charset="0"/>
              </a:rPr>
              <a:t>styl</a:t>
            </a:r>
            <a:r>
              <a:rPr kumimoji="0" lang="fr-FR"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e</a:t>
            </a:r>
          </a:p>
          <a:p>
            <a:pPr lvl="1"/>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Second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2"/>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Third</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3">
              <a:lnSpc>
                <a:spcPct val="130000"/>
              </a:lnSpc>
            </a:pP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Fourth</a:t>
            </a: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en-US"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Tree>
    <p:extLst>
      <p:ext uri="{BB962C8B-B14F-4D97-AF65-F5344CB8AC3E}">
        <p14:creationId xmlns:p14="http://schemas.microsoft.com/office/powerpoint/2010/main" val="4216603052"/>
      </p:ext>
    </p:extLst>
  </p:cSld>
  <p:clrMapOvr>
    <a:masterClrMapping/>
  </p:clrMapOvr>
  <p:extLst>
    <p:ext uri="{DCECCB84-F9BA-43D5-87BE-67443E8EF086}">
      <p15:sldGuideLst xmlns:p15="http://schemas.microsoft.com/office/powerpoint/2012/main">
        <p15:guide id="1" orient="horz" pos="1026">
          <p15:clr>
            <a:srgbClr val="FBAE40"/>
          </p15:clr>
        </p15:guide>
        <p15:guide id="2"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11" name="Espace réservé pour une image  2">
            <a:extLst>
              <a:ext uri="{FF2B5EF4-FFF2-40B4-BE49-F238E27FC236}">
                <a16:creationId xmlns:a16="http://schemas.microsoft.com/office/drawing/2014/main" id="{A829859B-BEDB-4EE6-8FBB-7FAA00ACD28D}"/>
              </a:ext>
            </a:extLst>
          </p:cNvPr>
          <p:cNvSpPr>
            <a:spLocks noGrp="1"/>
          </p:cNvSpPr>
          <p:nvPr>
            <p:ph type="pic" sz="quarter" idx="12"/>
          </p:nvPr>
        </p:nvSpPr>
        <p:spPr>
          <a:xfrm>
            <a:off x="6306532" y="1628775"/>
            <a:ext cx="5261580" cy="4486275"/>
          </a:xfrm>
          <a:prstGeom prst="rect">
            <a:avLst/>
          </a:prstGeom>
        </p:spPr>
        <p:txBody>
          <a:bodyPr/>
          <a:lstStyle/>
          <a:p>
            <a:r>
              <a:rPr lang="en-US"/>
              <a:t>Click icon to add picture</a:t>
            </a:r>
          </a:p>
        </p:txBody>
      </p:sp>
      <p:sp>
        <p:nvSpPr>
          <p:cNvPr id="3" name="Espace réservé pour une image  2">
            <a:extLst>
              <a:ext uri="{FF2B5EF4-FFF2-40B4-BE49-F238E27FC236}">
                <a16:creationId xmlns:a16="http://schemas.microsoft.com/office/drawing/2014/main" id="{9B895159-EF8E-483A-B23D-9F4D082BD5CD}"/>
              </a:ext>
            </a:extLst>
          </p:cNvPr>
          <p:cNvSpPr>
            <a:spLocks noGrp="1"/>
          </p:cNvSpPr>
          <p:nvPr>
            <p:ph type="pic" sz="quarter" idx="11"/>
          </p:nvPr>
        </p:nvSpPr>
        <p:spPr>
          <a:xfrm>
            <a:off x="623888" y="1628775"/>
            <a:ext cx="5261580" cy="4486275"/>
          </a:xfrm>
          <a:prstGeom prst="rect">
            <a:avLst/>
          </a:prstGeom>
        </p:spPr>
        <p:txBody>
          <a:bodyPr/>
          <a:lstStyle/>
          <a:p>
            <a:r>
              <a:rPr lang="en-US"/>
              <a:t>Click icon to add picture</a:t>
            </a:r>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hasCustomPrompt="1"/>
          </p:nvPr>
        </p:nvSpPr>
        <p:spPr>
          <a:xfrm>
            <a:off x="623888" y="517101"/>
            <a:ext cx="10944225" cy="369334"/>
          </a:xfrm>
          <a:prstGeom prst="rect">
            <a:avLst/>
          </a:prstGeom>
        </p:spPr>
        <p:txBody>
          <a:bodyPr vert="horz" lIns="0" tIns="0" rIns="0" bIns="0" rtlCol="0" anchor="b" anchorCtr="0">
            <a:normAutofit/>
          </a:bodyPr>
          <a:lstStyle/>
          <a:p>
            <a:r>
              <a:rPr lang="en-US" dirty="0"/>
              <a:t>Click to edit Master title style</a:t>
            </a:r>
          </a:p>
        </p:txBody>
      </p:sp>
      <p:sp>
        <p:nvSpPr>
          <p:cNvPr id="10" name="Espace réservé du texte 2">
            <a:extLst>
              <a:ext uri="{FF2B5EF4-FFF2-40B4-BE49-F238E27FC236}">
                <a16:creationId xmlns:a16="http://schemas.microsoft.com/office/drawing/2014/main" id="{82CFEC60-8A31-480A-B4C9-65A5C05FE137}"/>
              </a:ext>
            </a:extLst>
          </p:cNvPr>
          <p:cNvSpPr>
            <a:spLocks noGrp="1"/>
          </p:cNvSpPr>
          <p:nvPr>
            <p:ph type="body" sz="quarter" idx="18" hasCustomPrompt="1"/>
          </p:nvPr>
        </p:nvSpPr>
        <p:spPr>
          <a:xfrm>
            <a:off x="623887" y="917325"/>
            <a:ext cx="10944225"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Tree>
    <p:extLst>
      <p:ext uri="{BB962C8B-B14F-4D97-AF65-F5344CB8AC3E}">
        <p14:creationId xmlns:p14="http://schemas.microsoft.com/office/powerpoint/2010/main" val="3687716962"/>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11" name="Espace réservé pour une image  2">
            <a:extLst>
              <a:ext uri="{FF2B5EF4-FFF2-40B4-BE49-F238E27FC236}">
                <a16:creationId xmlns:a16="http://schemas.microsoft.com/office/drawing/2014/main" id="{A829859B-BEDB-4EE6-8FBB-7FAA00ACD28D}"/>
              </a:ext>
            </a:extLst>
          </p:cNvPr>
          <p:cNvSpPr>
            <a:spLocks noGrp="1"/>
          </p:cNvSpPr>
          <p:nvPr>
            <p:ph type="pic" sz="quarter" idx="12"/>
          </p:nvPr>
        </p:nvSpPr>
        <p:spPr>
          <a:xfrm>
            <a:off x="4400035" y="1628775"/>
            <a:ext cx="3391931" cy="4486275"/>
          </a:xfrm>
          <a:prstGeom prst="rect">
            <a:avLst/>
          </a:prstGeom>
        </p:spPr>
        <p:txBody>
          <a:bodyPr/>
          <a:lstStyle/>
          <a:p>
            <a:r>
              <a:rPr lang="en-US"/>
              <a:t>Click icon to add picture</a:t>
            </a:r>
          </a:p>
        </p:txBody>
      </p:sp>
      <p:sp>
        <p:nvSpPr>
          <p:cNvPr id="3" name="Espace réservé pour une image  2">
            <a:extLst>
              <a:ext uri="{FF2B5EF4-FFF2-40B4-BE49-F238E27FC236}">
                <a16:creationId xmlns:a16="http://schemas.microsoft.com/office/drawing/2014/main" id="{9B895159-EF8E-483A-B23D-9F4D082BD5CD}"/>
              </a:ext>
            </a:extLst>
          </p:cNvPr>
          <p:cNvSpPr>
            <a:spLocks noGrp="1"/>
          </p:cNvSpPr>
          <p:nvPr>
            <p:ph type="pic" sz="quarter" idx="11"/>
          </p:nvPr>
        </p:nvSpPr>
        <p:spPr>
          <a:xfrm>
            <a:off x="623888" y="1628775"/>
            <a:ext cx="3391931" cy="4486275"/>
          </a:xfrm>
          <a:prstGeom prst="rect">
            <a:avLst/>
          </a:prstGeom>
        </p:spPr>
        <p:txBody>
          <a:bodyPr/>
          <a:lstStyle/>
          <a:p>
            <a:r>
              <a:rPr lang="en-US"/>
              <a:t>Click icon to add picture</a:t>
            </a:r>
          </a:p>
        </p:txBody>
      </p:sp>
      <p:sp>
        <p:nvSpPr>
          <p:cNvPr id="9" name="Title Placeholder 2">
            <a:extLst>
              <a:ext uri="{FF2B5EF4-FFF2-40B4-BE49-F238E27FC236}">
                <a16:creationId xmlns:a16="http://schemas.microsoft.com/office/drawing/2014/main" id="{00C49E21-E183-46F5-861C-0B325E19EA68}"/>
              </a:ext>
            </a:extLst>
          </p:cNvPr>
          <p:cNvSpPr>
            <a:spLocks noGrp="1"/>
          </p:cNvSpPr>
          <p:nvPr>
            <p:ph type="title" hasCustomPrompt="1"/>
          </p:nvPr>
        </p:nvSpPr>
        <p:spPr>
          <a:xfrm>
            <a:off x="623888" y="517101"/>
            <a:ext cx="10944225" cy="369334"/>
          </a:xfrm>
          <a:prstGeom prst="rect">
            <a:avLst/>
          </a:prstGeom>
        </p:spPr>
        <p:txBody>
          <a:bodyPr vert="horz" lIns="0" tIns="0" rIns="0" bIns="0" rtlCol="0" anchor="b" anchorCtr="0">
            <a:normAutofit/>
          </a:bodyPr>
          <a:lstStyle/>
          <a:p>
            <a:r>
              <a:rPr lang="en-US" dirty="0"/>
              <a:t>Click to edit Master title style</a:t>
            </a:r>
          </a:p>
        </p:txBody>
      </p:sp>
      <p:sp>
        <p:nvSpPr>
          <p:cNvPr id="17" name="Espace réservé pour une image  2">
            <a:extLst>
              <a:ext uri="{FF2B5EF4-FFF2-40B4-BE49-F238E27FC236}">
                <a16:creationId xmlns:a16="http://schemas.microsoft.com/office/drawing/2014/main" id="{6E638EAA-0D75-402D-A97B-CB436517B432}"/>
              </a:ext>
            </a:extLst>
          </p:cNvPr>
          <p:cNvSpPr>
            <a:spLocks noGrp="1"/>
          </p:cNvSpPr>
          <p:nvPr>
            <p:ph type="pic" sz="quarter" idx="13"/>
          </p:nvPr>
        </p:nvSpPr>
        <p:spPr>
          <a:xfrm>
            <a:off x="8176182" y="1628775"/>
            <a:ext cx="3391931" cy="4486275"/>
          </a:xfrm>
          <a:prstGeom prst="rect">
            <a:avLst/>
          </a:prstGeom>
        </p:spPr>
        <p:txBody>
          <a:bodyPr/>
          <a:lstStyle/>
          <a:p>
            <a:r>
              <a:rPr lang="en-US"/>
              <a:t>Click icon to add picture</a:t>
            </a:r>
          </a:p>
        </p:txBody>
      </p:sp>
      <p:sp>
        <p:nvSpPr>
          <p:cNvPr id="10" name="Espace réservé du texte 2">
            <a:extLst>
              <a:ext uri="{FF2B5EF4-FFF2-40B4-BE49-F238E27FC236}">
                <a16:creationId xmlns:a16="http://schemas.microsoft.com/office/drawing/2014/main" id="{F8DF4B3B-9680-4753-BD83-79F5EDD0BAF0}"/>
              </a:ext>
            </a:extLst>
          </p:cNvPr>
          <p:cNvSpPr>
            <a:spLocks noGrp="1"/>
          </p:cNvSpPr>
          <p:nvPr>
            <p:ph type="body" sz="quarter" idx="18" hasCustomPrompt="1"/>
          </p:nvPr>
        </p:nvSpPr>
        <p:spPr>
          <a:xfrm>
            <a:off x="623887" y="917325"/>
            <a:ext cx="10944225"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Tree>
    <p:extLst>
      <p:ext uri="{BB962C8B-B14F-4D97-AF65-F5344CB8AC3E}">
        <p14:creationId xmlns:p14="http://schemas.microsoft.com/office/powerpoint/2010/main" val="904211356"/>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dient Divider &amp; Pictur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9B755C-A813-4478-97D8-221419C0CB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A29147A-E282-4A23-A176-9828642E3830}"/>
              </a:ext>
            </a:extLst>
          </p:cNvPr>
          <p:cNvSpPr/>
          <p:nvPr/>
        </p:nvSpPr>
        <p:spPr>
          <a:xfrm>
            <a:off x="0" y="0"/>
            <a:ext cx="12192000" cy="6858000"/>
          </a:xfrm>
          <a:prstGeom prst="rect">
            <a:avLst/>
          </a:prstGeom>
          <a:gradFill>
            <a:gsLst>
              <a:gs pos="0">
                <a:schemeClr val="accent2"/>
              </a:gs>
              <a:gs pos="100000">
                <a:schemeClr val="accent1">
                  <a:alpha val="80000"/>
                </a:scheme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Espace réservé du texte 2">
            <a:extLst>
              <a:ext uri="{FF2B5EF4-FFF2-40B4-BE49-F238E27FC236}">
                <a16:creationId xmlns:a16="http://schemas.microsoft.com/office/drawing/2014/main" id="{FD5246D4-8081-4C33-86D4-DEC6CD69B19D}"/>
              </a:ext>
            </a:extLst>
          </p:cNvPr>
          <p:cNvSpPr>
            <a:spLocks noGrp="1"/>
          </p:cNvSpPr>
          <p:nvPr userDrawn="1">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br>
              <a:rPr lang="fr-FR" dirty="0"/>
            </a:br>
            <a:r>
              <a:rPr lang="fr-FR" dirty="0" err="1"/>
              <a:t>title</a:t>
            </a:r>
            <a:endParaRPr lang="fr-FR" dirty="0"/>
          </a:p>
        </p:txBody>
      </p:sp>
      <p:pic>
        <p:nvPicPr>
          <p:cNvPr id="7" name="Graphic 22">
            <a:extLst>
              <a:ext uri="{FF2B5EF4-FFF2-40B4-BE49-F238E27FC236}">
                <a16:creationId xmlns:a16="http://schemas.microsoft.com/office/drawing/2014/main" id="{327E93BC-0553-4656-BB86-58CD3A78CE0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31339830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Client logo">
    <p:spTree>
      <p:nvGrpSpPr>
        <p:cNvPr id="1" name=""/>
        <p:cNvGrpSpPr/>
        <p:nvPr/>
      </p:nvGrpSpPr>
      <p:grpSpPr>
        <a:xfrm>
          <a:off x="0" y="0"/>
          <a:ext cx="0" cy="0"/>
          <a:chOff x="0" y="0"/>
          <a:chExt cx="0" cy="0"/>
        </a:xfrm>
      </p:grpSpPr>
      <p:sp>
        <p:nvSpPr>
          <p:cNvPr id="6" name="Espace réservé pour une image  3">
            <a:extLst>
              <a:ext uri="{FF2B5EF4-FFF2-40B4-BE49-F238E27FC236}">
                <a16:creationId xmlns:a16="http://schemas.microsoft.com/office/drawing/2014/main" id="{1304AD92-A926-4829-A590-C49B112E415B}"/>
              </a:ext>
            </a:extLst>
          </p:cNvPr>
          <p:cNvSpPr>
            <a:spLocks noGrp="1"/>
          </p:cNvSpPr>
          <p:nvPr>
            <p:ph type="pic" sz="quarter" idx="10" hasCustomPrompt="1"/>
          </p:nvPr>
        </p:nvSpPr>
        <p:spPr>
          <a:xfrm>
            <a:off x="10358438" y="419100"/>
            <a:ext cx="1209675" cy="1209675"/>
          </a:xfrm>
          <a:prstGeom prst="rect">
            <a:avLst/>
          </a:prstGeom>
        </p:spPr>
        <p:txBody>
          <a:bodyPr tIns="144000"/>
          <a:lstStyle>
            <a:lvl1pPr algn="ctr">
              <a:defRPr>
                <a:solidFill>
                  <a:schemeClr val="tx1"/>
                </a:solidFill>
              </a:defRPr>
            </a:lvl1pPr>
          </a:lstStyle>
          <a:p>
            <a:r>
              <a:rPr lang="en-US" dirty="0"/>
              <a:t>Client/Partner logo here</a:t>
            </a:r>
          </a:p>
        </p:txBody>
      </p:sp>
      <p:sp>
        <p:nvSpPr>
          <p:cNvPr id="7" name="Rectangle: Rounded Corners 6">
            <a:extLst>
              <a:ext uri="{FF2B5EF4-FFF2-40B4-BE49-F238E27FC236}">
                <a16:creationId xmlns:a16="http://schemas.microsoft.com/office/drawing/2014/main" id="{323C40BE-7E5F-40E5-913E-F5D6D2331811}"/>
              </a:ext>
            </a:extLst>
          </p:cNvPr>
          <p:cNvSpPr/>
          <p:nvPr userDrawn="1"/>
        </p:nvSpPr>
        <p:spPr>
          <a:xfrm>
            <a:off x="623887" y="6098448"/>
            <a:ext cx="376238" cy="238882"/>
          </a:xfrm>
          <a:prstGeom prst="roundRect">
            <a:avLst/>
          </a:prstGeom>
          <a:solidFill>
            <a:schemeClr val="bg1">
              <a:lumMod val="95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sp>
        <p:nvSpPr>
          <p:cNvPr id="9" name="Text Placeholder 2">
            <a:extLst>
              <a:ext uri="{FF2B5EF4-FFF2-40B4-BE49-F238E27FC236}">
                <a16:creationId xmlns:a16="http://schemas.microsoft.com/office/drawing/2014/main" id="{78D6B6DE-2673-44A2-9901-4A07D74E7965}"/>
              </a:ext>
            </a:extLst>
          </p:cNvPr>
          <p:cNvSpPr txBox="1">
            <a:spLocks/>
          </p:cNvSpPr>
          <p:nvPr userDrawn="1"/>
        </p:nvSpPr>
        <p:spPr>
          <a:xfrm>
            <a:off x="650081" y="6103211"/>
            <a:ext cx="323850" cy="227211"/>
          </a:xfrm>
          <a:prstGeom prst="rect">
            <a:avLst/>
          </a:prstGeom>
          <a:ln>
            <a:noFill/>
          </a:ln>
        </p:spPr>
        <p:txBody>
          <a:bodyPr vert="horz" lIns="0" tIns="0" rIns="0" bIns="0" anchor="ctr"/>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800" kern="1200" baseline="0" noProof="0" dirty="0">
                <a:solidFill>
                  <a:schemeClr val="tx1"/>
                </a:solidFill>
                <a:latin typeface="+mn-lt"/>
                <a:ea typeface="+mn-ea"/>
                <a:cs typeface="+mn-cs"/>
              </a:rPr>
              <a:t>Flag</a:t>
            </a:r>
          </a:p>
        </p:txBody>
      </p:sp>
      <p:sp>
        <p:nvSpPr>
          <p:cNvPr id="13" name="Text Placeholder 7">
            <a:extLst>
              <a:ext uri="{FF2B5EF4-FFF2-40B4-BE49-F238E27FC236}">
                <a16:creationId xmlns:a16="http://schemas.microsoft.com/office/drawing/2014/main" id="{A36AF437-7EEF-4E82-AC7D-64037FD7A3EF}"/>
              </a:ext>
            </a:extLst>
          </p:cNvPr>
          <p:cNvSpPr>
            <a:spLocks noGrp="1"/>
          </p:cNvSpPr>
          <p:nvPr>
            <p:ph idx="1" hasCustomPrompt="1"/>
          </p:nvPr>
        </p:nvSpPr>
        <p:spPr>
          <a:xfrm>
            <a:off x="1085851" y="6136024"/>
            <a:ext cx="1604962" cy="169277"/>
          </a:xfrm>
          <a:prstGeom prst="rect">
            <a:avLst/>
          </a:prstGeom>
        </p:spPr>
        <p:txBody>
          <a:bodyPr vert="horz" wrap="square" lIns="0" tIns="0" rIns="0" bIns="0" rtlCol="0">
            <a:spAutoFit/>
          </a:bodyPr>
          <a:lstStyle>
            <a:lvl4pPr marL="374640" indent="0">
              <a:buFont typeface="Arial" panose="020B0604020202020204" pitchFamily="34" charset="0"/>
              <a:buNone/>
              <a:defRPr>
                <a:latin typeface="Calibri" panose="020F0502020204030204" pitchFamily="34" charset="0"/>
                <a:cs typeface="Calibri" panose="020F0502020204030204" pitchFamily="34" charset="0"/>
              </a:defRPr>
            </a:lvl4pPr>
          </a:lstStyle>
          <a:p>
            <a:pPr lvl="3"/>
            <a:r>
              <a:rPr lang="en-US" noProof="0" dirty="0"/>
              <a:t>Country</a:t>
            </a:r>
          </a:p>
        </p:txBody>
      </p:sp>
      <p:sp>
        <p:nvSpPr>
          <p:cNvPr id="8" name="Title Placeholder 2">
            <a:extLst>
              <a:ext uri="{FF2B5EF4-FFF2-40B4-BE49-F238E27FC236}">
                <a16:creationId xmlns:a16="http://schemas.microsoft.com/office/drawing/2014/main" id="{BC23F954-5045-458A-B3A1-C5F5FC8F69E4}"/>
              </a:ext>
            </a:extLst>
          </p:cNvPr>
          <p:cNvSpPr>
            <a:spLocks noGrp="1"/>
          </p:cNvSpPr>
          <p:nvPr>
            <p:ph type="title" hasCustomPrompt="1"/>
          </p:nvPr>
        </p:nvSpPr>
        <p:spPr>
          <a:xfrm>
            <a:off x="623889" y="517101"/>
            <a:ext cx="9625012" cy="369334"/>
          </a:xfrm>
          <a:prstGeom prst="rect">
            <a:avLst/>
          </a:prstGeom>
        </p:spPr>
        <p:txBody>
          <a:bodyPr vert="horz" lIns="0" tIns="0" rIns="0" bIns="0" rtlCol="0" anchor="b" anchorCtr="0">
            <a:normAutofit/>
          </a:bodyPr>
          <a:lstStyle/>
          <a:p>
            <a:r>
              <a:rPr lang="en-US" dirty="0"/>
              <a:t>Click to edit Master title style</a:t>
            </a:r>
          </a:p>
        </p:txBody>
      </p:sp>
      <p:sp>
        <p:nvSpPr>
          <p:cNvPr id="10" name="Espace réservé du texte 2">
            <a:extLst>
              <a:ext uri="{FF2B5EF4-FFF2-40B4-BE49-F238E27FC236}">
                <a16:creationId xmlns:a16="http://schemas.microsoft.com/office/drawing/2014/main" id="{819F818A-AA71-437B-8F94-166CBF4E3BF8}"/>
              </a:ext>
            </a:extLst>
          </p:cNvPr>
          <p:cNvSpPr>
            <a:spLocks noGrp="1"/>
          </p:cNvSpPr>
          <p:nvPr>
            <p:ph type="body" sz="quarter" idx="18" hasCustomPrompt="1"/>
          </p:nvPr>
        </p:nvSpPr>
        <p:spPr>
          <a:xfrm>
            <a:off x="623888" y="917325"/>
            <a:ext cx="9625012"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Tree>
    <p:extLst>
      <p:ext uri="{BB962C8B-B14F-4D97-AF65-F5344CB8AC3E}">
        <p14:creationId xmlns:p14="http://schemas.microsoft.com/office/powerpoint/2010/main" val="2432361206"/>
      </p:ext>
    </p:extLst>
  </p:cSld>
  <p:clrMapOvr>
    <a:masterClrMapping/>
  </p:clrMapOvr>
  <p:extLst>
    <p:ext uri="{DCECCB84-F9BA-43D5-87BE-67443E8EF086}">
      <p15:sldGuideLst xmlns:p15="http://schemas.microsoft.com/office/powerpoint/2012/main">
        <p15:guide id="1" orient="horz" pos="1026">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913733"/>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amp; picture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F6C77F-EEBB-4E11-8B84-7B1F8ED711A4}"/>
              </a:ext>
            </a:extLst>
          </p:cNvPr>
          <p:cNvPicPr>
            <a:picLocks noChangeAspect="1"/>
          </p:cNvPicPr>
          <p:nvPr userDrawn="1"/>
        </p:nvPicPr>
        <p:blipFill>
          <a:blip r:embed="rId2"/>
          <a:stretch>
            <a:fillRect/>
          </a:stretch>
        </p:blipFill>
        <p:spPr>
          <a:xfrm>
            <a:off x="-3012" y="0"/>
            <a:ext cx="12198024" cy="6858000"/>
          </a:xfrm>
          <a:prstGeom prst="rect">
            <a:avLst/>
          </a:prstGeom>
        </p:spPr>
      </p:pic>
      <p:sp>
        <p:nvSpPr>
          <p:cNvPr id="8" name="Rectangle 7">
            <a:extLst>
              <a:ext uri="{FF2B5EF4-FFF2-40B4-BE49-F238E27FC236}">
                <a16:creationId xmlns:a16="http://schemas.microsoft.com/office/drawing/2014/main" id="{C432C314-FC93-4C1B-811E-057CEB8F6131}"/>
              </a:ext>
            </a:extLst>
          </p:cNvPr>
          <p:cNvSpPr/>
          <p:nvPr userDrawn="1"/>
        </p:nvSpPr>
        <p:spPr>
          <a:xfrm>
            <a:off x="0" y="0"/>
            <a:ext cx="12191998"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04BBDCF5-C556-4BA9-A4E7-5A71DF5CCD5E}"/>
              </a:ext>
            </a:extLst>
          </p:cNvPr>
          <p:cNvSpPr/>
          <p:nvPr userDrawn="1"/>
        </p:nvSpPr>
        <p:spPr>
          <a:xfrm>
            <a:off x="-1" y="0"/>
            <a:ext cx="12192000" cy="6858000"/>
          </a:xfrm>
          <a:prstGeom prst="rect">
            <a:avLst/>
          </a:prstGeom>
          <a:gradFill>
            <a:gsLst>
              <a:gs pos="0">
                <a:schemeClr val="accent2">
                  <a:alpha val="90000"/>
                </a:schemeClr>
              </a:gs>
              <a:gs pos="100000">
                <a:schemeClr val="accent1">
                  <a:alpha val="80000"/>
                </a:schemeClr>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42838406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Key Message B&amp;W &amp; picture - cent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F6C77F-EEBB-4E11-8B84-7B1F8ED711A4}"/>
              </a:ext>
            </a:extLst>
          </p:cNvPr>
          <p:cNvPicPr>
            <a:picLocks noChangeAspect="1"/>
          </p:cNvPicPr>
          <p:nvPr userDrawn="1"/>
        </p:nvPicPr>
        <p:blipFill>
          <a:blip r:embed="rId2"/>
          <a:stretch>
            <a:fillRect/>
          </a:stretch>
        </p:blipFill>
        <p:spPr>
          <a:xfrm>
            <a:off x="-3012" y="0"/>
            <a:ext cx="12198024" cy="6858000"/>
          </a:xfrm>
          <a:prstGeom prst="rect">
            <a:avLst/>
          </a:prstGeom>
        </p:spPr>
      </p:pic>
      <p:sp>
        <p:nvSpPr>
          <p:cNvPr id="8" name="Rectangle 7">
            <a:extLst>
              <a:ext uri="{FF2B5EF4-FFF2-40B4-BE49-F238E27FC236}">
                <a16:creationId xmlns:a16="http://schemas.microsoft.com/office/drawing/2014/main" id="{C432C314-FC93-4C1B-811E-057CEB8F6131}"/>
              </a:ext>
            </a:extLst>
          </p:cNvPr>
          <p:cNvSpPr/>
          <p:nvPr userDrawn="1"/>
        </p:nvSpPr>
        <p:spPr>
          <a:xfrm>
            <a:off x="0" y="0"/>
            <a:ext cx="12191998"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2"/>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25932980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Key Message  Purple - Centered">
    <p:bg>
      <p:bgPr>
        <a:solidFill>
          <a:schemeClr val="accent1"/>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621BC571-7584-429D-ACA0-4CE6A223D346}"/>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40607072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Key Message Blue - centered">
    <p:bg>
      <p:bgPr>
        <a:solidFill>
          <a:schemeClr val="accent2"/>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23824559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Text">
    <p:bg>
      <p:bgPr>
        <a:solidFill>
          <a:schemeClr val="bg1"/>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4" name="Text Placeholder 5">
            <a:extLst>
              <a:ext uri="{FF2B5EF4-FFF2-40B4-BE49-F238E27FC236}">
                <a16:creationId xmlns:a16="http://schemas.microsoft.com/office/drawing/2014/main" id="{43FEBC77-6737-4A17-9412-10BAA8B5772C}"/>
              </a:ext>
            </a:extLst>
          </p:cNvPr>
          <p:cNvSpPr>
            <a:spLocks noGrp="1"/>
          </p:cNvSpPr>
          <p:nvPr>
            <p:ph type="body" sz="quarter" idx="10" hasCustomPrompt="1"/>
          </p:nvPr>
        </p:nvSpPr>
        <p:spPr>
          <a:xfrm>
            <a:off x="623889" y="2387600"/>
            <a:ext cx="10944224" cy="2082800"/>
          </a:xfrm>
        </p:spPr>
        <p:txBody>
          <a:bodyPr vert="horz" lIns="0" tIns="0" rIns="0" bIns="0" rtlCol="0" anchor="ctr" anchorCtr="0">
            <a:noAutofit/>
          </a:bodyPr>
          <a:lstStyle>
            <a:lvl1pPr algn="ctr">
              <a:lnSpc>
                <a:spcPts val="5400"/>
              </a:lnSpc>
              <a:defRPr lang="en-US" sz="4800" b="1" dirty="0" smtClean="0">
                <a:gradFill>
                  <a:gsLst>
                    <a:gs pos="0">
                      <a:schemeClr val="accent2"/>
                    </a:gs>
                    <a:gs pos="86000">
                      <a:schemeClr val="accent1"/>
                    </a:gs>
                  </a:gsLst>
                  <a:lin ang="2700000" scaled="0"/>
                </a:gradFill>
                <a:latin typeface="+mn-lt"/>
                <a:cs typeface="+mn-cs"/>
              </a:defRPr>
            </a:lvl1pPr>
          </a:lstStyle>
          <a:p>
            <a:pPr lvl="0" defTabSz="457200">
              <a:lnSpc>
                <a:spcPct val="100000"/>
              </a:lnSpc>
              <a:spcAft>
                <a:spcPts val="0"/>
              </a:spcAft>
              <a:buFontTx/>
            </a:pPr>
            <a:r>
              <a:rPr lang="en-US" dirty="0"/>
              <a:t>Key message</a:t>
            </a:r>
          </a:p>
        </p:txBody>
      </p:sp>
      <p:pic>
        <p:nvPicPr>
          <p:cNvPr id="5" name="Graphic 22">
            <a:extLst>
              <a:ext uri="{FF2B5EF4-FFF2-40B4-BE49-F238E27FC236}">
                <a16:creationId xmlns:a16="http://schemas.microsoft.com/office/drawing/2014/main" id="{D0075C18-B716-43EA-9120-6F496F3109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1073" y="6420979"/>
            <a:ext cx="1377040" cy="220391"/>
          </a:xfrm>
          <a:prstGeom prst="rect">
            <a:avLst/>
          </a:prstGeom>
        </p:spPr>
      </p:pic>
    </p:spTree>
    <p:extLst>
      <p:ext uri="{BB962C8B-B14F-4D97-AF65-F5344CB8AC3E}">
        <p14:creationId xmlns:p14="http://schemas.microsoft.com/office/powerpoint/2010/main" val="30486835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 Centere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AD501A-AD9B-422F-BC38-A8D4766F9905}"/>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5" name="Text Placeholder 5">
            <a:extLst>
              <a:ext uri="{FF2B5EF4-FFF2-40B4-BE49-F238E27FC236}">
                <a16:creationId xmlns:a16="http://schemas.microsoft.com/office/drawing/2014/main" id="{9AADEAE3-3EA8-428E-BCA2-61174AB8C3E4}"/>
              </a:ext>
            </a:extLst>
          </p:cNvPr>
          <p:cNvSpPr>
            <a:spLocks noGrp="1"/>
          </p:cNvSpPr>
          <p:nvPr>
            <p:ph type="body" sz="quarter" idx="10" hasCustomPrompt="1"/>
          </p:nvPr>
        </p:nvSpPr>
        <p:spPr>
          <a:xfrm>
            <a:off x="623889" y="2387600"/>
            <a:ext cx="10944224" cy="2082800"/>
          </a:xfrm>
        </p:spPr>
        <p:txBody>
          <a:bodyPr anchor="ctr" anchorCtr="0"/>
          <a:lstStyle>
            <a:lvl1pPr algn="ctr">
              <a:lnSpc>
                <a:spcPts val="5400"/>
              </a:lnSpc>
              <a:spcAft>
                <a:spcPts val="0"/>
              </a:spcAft>
              <a:defRPr sz="4800" b="1">
                <a:solidFill>
                  <a:schemeClr val="bg1"/>
                </a:solidFill>
              </a:defRPr>
            </a:lvl1pPr>
            <a:lvl2pPr marL="0" indent="0">
              <a:buNone/>
              <a:defRPr/>
            </a:lvl2pPr>
          </a:lstStyle>
          <a:p>
            <a:pPr lvl="0"/>
            <a:r>
              <a:rPr lang="en-US" dirty="0"/>
              <a:t>Key message</a:t>
            </a:r>
          </a:p>
        </p:txBody>
      </p:sp>
    </p:spTree>
    <p:extLst>
      <p:ext uri="{BB962C8B-B14F-4D97-AF65-F5344CB8AC3E}">
        <p14:creationId xmlns:p14="http://schemas.microsoft.com/office/powerpoint/2010/main" val="6831260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page">
    <p:bg>
      <p:bgPr>
        <a:gradFill>
          <a:gsLst>
            <a:gs pos="0">
              <a:schemeClr val="accent2"/>
            </a:gs>
            <a:gs pos="100000">
              <a:schemeClr val="accent1">
                <a:alpha val="80000"/>
              </a:schemeClr>
            </a:gs>
          </a:gsLst>
          <a:lin ang="27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E68CF5-BE35-41D8-987E-89EC643CF121}"/>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pic>
        <p:nvPicPr>
          <p:cNvPr id="8" name="Graphic 22">
            <a:extLst>
              <a:ext uri="{FF2B5EF4-FFF2-40B4-BE49-F238E27FC236}">
                <a16:creationId xmlns:a16="http://schemas.microsoft.com/office/drawing/2014/main" id="{FE163525-35D9-46B1-A335-A0CC467781E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7" name="Rectangle 6">
            <a:extLst>
              <a:ext uri="{FF2B5EF4-FFF2-40B4-BE49-F238E27FC236}">
                <a16:creationId xmlns:a16="http://schemas.microsoft.com/office/drawing/2014/main" id="{2B6059E7-F239-4041-BFFD-1060300A5CA7}"/>
              </a:ext>
            </a:extLst>
          </p:cNvPr>
          <p:cNvSpPr/>
          <p:nvPr userDrawn="1"/>
        </p:nvSpPr>
        <p:spPr>
          <a:xfrm>
            <a:off x="8883382" y="-1"/>
            <a:ext cx="3308618" cy="3728019"/>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11" name="Graphique 17">
            <a:extLst>
              <a:ext uri="{FF2B5EF4-FFF2-40B4-BE49-F238E27FC236}">
                <a16:creationId xmlns:a16="http://schemas.microsoft.com/office/drawing/2014/main" id="{66A1378D-6BAB-45C2-BF80-821EC686C9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309627" y="636997"/>
            <a:ext cx="170630" cy="170630"/>
          </a:xfrm>
          <a:prstGeom prst="rect">
            <a:avLst/>
          </a:prstGeom>
        </p:spPr>
      </p:pic>
      <p:pic>
        <p:nvPicPr>
          <p:cNvPr id="12" name="Graphique 18">
            <a:extLst>
              <a:ext uri="{FF2B5EF4-FFF2-40B4-BE49-F238E27FC236}">
                <a16:creationId xmlns:a16="http://schemas.microsoft.com/office/drawing/2014/main" id="{F49CD148-3EBF-497E-BF86-936A9643881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16372" y="1007841"/>
            <a:ext cx="189590" cy="145352"/>
          </a:xfrm>
          <a:prstGeom prst="rect">
            <a:avLst/>
          </a:prstGeom>
        </p:spPr>
      </p:pic>
      <p:cxnSp>
        <p:nvCxnSpPr>
          <p:cNvPr id="13" name="Connecteur droit 20">
            <a:extLst>
              <a:ext uri="{FF2B5EF4-FFF2-40B4-BE49-F238E27FC236}">
                <a16:creationId xmlns:a16="http://schemas.microsoft.com/office/drawing/2014/main" id="{1E8D30A6-86CE-4371-97C8-AC8C0C1B0743}"/>
              </a:ext>
            </a:extLst>
          </p:cNvPr>
          <p:cNvCxnSpPr>
            <a:cxnSpLocks/>
          </p:cNvCxnSpPr>
          <p:nvPr userDrawn="1"/>
        </p:nvCxnSpPr>
        <p:spPr>
          <a:xfrm>
            <a:off x="9316372" y="1696466"/>
            <a:ext cx="38616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Text Placeholder 2">
            <a:extLst>
              <a:ext uri="{FF2B5EF4-FFF2-40B4-BE49-F238E27FC236}">
                <a16:creationId xmlns:a16="http://schemas.microsoft.com/office/drawing/2014/main" id="{88A4A7E8-B058-4072-BBDE-74AADF8D7411}"/>
              </a:ext>
            </a:extLst>
          </p:cNvPr>
          <p:cNvSpPr>
            <a:spLocks noGrp="1"/>
          </p:cNvSpPr>
          <p:nvPr>
            <p:ph type="body" sz="quarter" idx="17"/>
          </p:nvPr>
        </p:nvSpPr>
        <p:spPr>
          <a:xfrm>
            <a:off x="623888" y="2842865"/>
            <a:ext cx="6721475" cy="2136775"/>
          </a:xfrm>
          <a:noFill/>
        </p:spPr>
        <p:txBody>
          <a:bodyPr/>
          <a:lstStyle>
            <a:lvl1pPr>
              <a:defRPr sz="5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endParaRPr lang="fr-FR" dirty="0"/>
          </a:p>
        </p:txBody>
      </p:sp>
      <p:sp>
        <p:nvSpPr>
          <p:cNvPr id="14" name="Espace réservé du texte 9">
            <a:extLst>
              <a:ext uri="{FF2B5EF4-FFF2-40B4-BE49-F238E27FC236}">
                <a16:creationId xmlns:a16="http://schemas.microsoft.com/office/drawing/2014/main" id="{5817E426-6146-4666-828B-226889FEA37C}"/>
              </a:ext>
            </a:extLst>
          </p:cNvPr>
          <p:cNvSpPr txBox="1">
            <a:spLocks/>
          </p:cNvSpPr>
          <p:nvPr userDrawn="1"/>
        </p:nvSpPr>
        <p:spPr>
          <a:xfrm>
            <a:off x="623888" y="6091570"/>
            <a:ext cx="1919685" cy="623555"/>
          </a:xfrm>
          <a:prstGeom prst="rect">
            <a:avLst/>
          </a:prstGeom>
        </p:spPr>
        <p:txBody>
          <a:bodyPr vert="horz" lIns="0" tIns="0" rIns="0" bIns="0" rtlCol="0" anchor="ctr">
            <a:noAutofit/>
          </a:bodyPr>
          <a:lstStyle>
            <a:lvl1pPr marL="0" indent="0" algn="l" defTabSz="457189" rtl="0" eaLnBrk="1" latinLnBrk="0" hangingPunct="1">
              <a:spcBef>
                <a:spcPts val="1200"/>
              </a:spcBef>
              <a:spcAft>
                <a:spcPts val="300"/>
              </a:spcAft>
              <a:buClr>
                <a:schemeClr val="bg1"/>
              </a:buClr>
              <a:buSzPct val="25000"/>
              <a:buFont typeface="Verdana" pitchFamily="34" charset="0"/>
              <a:buNone/>
              <a:defRPr lang="en-GB" sz="1400" b="0" kern="1200" noProof="0" smtClean="0">
                <a:solidFill>
                  <a:schemeClr val="tx1"/>
                </a:solidFill>
                <a:latin typeface="+mn-lt"/>
                <a:ea typeface="+mn-ea"/>
                <a:cs typeface="+mn-cs"/>
              </a:defRPr>
            </a:lvl1pPr>
            <a:lvl2pPr marL="177796" indent="-177796" algn="l" defTabSz="457189" rtl="0" eaLnBrk="1" latinLnBrk="0" hangingPunct="1">
              <a:spcBef>
                <a:spcPts val="300"/>
              </a:spcBef>
              <a:spcAft>
                <a:spcPts val="300"/>
              </a:spcAft>
              <a:buClr>
                <a:schemeClr val="tx1"/>
              </a:buClr>
              <a:buFont typeface="Arial" pitchFamily="34" charset="0"/>
              <a:buChar char="•"/>
              <a:defRPr lang="en-GB" sz="1400" kern="1200" noProof="0" smtClean="0">
                <a:solidFill>
                  <a:schemeClr val="tx1"/>
                </a:solidFill>
                <a:latin typeface="+mn-lt"/>
                <a:ea typeface="+mn-ea"/>
                <a:cs typeface="+mn-cs"/>
              </a:defRPr>
            </a:lvl2pPr>
            <a:lvl3pPr marL="361942" indent="-180970" algn="l" defTabSz="514338" rtl="0" eaLnBrk="1" latinLnBrk="0" hangingPunct="1">
              <a:spcBef>
                <a:spcPts val="300"/>
              </a:spcBef>
              <a:spcAft>
                <a:spcPts val="300"/>
              </a:spcAft>
              <a:buClr>
                <a:schemeClr val="tx1"/>
              </a:buClr>
              <a:buFont typeface="Calibri" pitchFamily="34" charset="0"/>
              <a:buChar char="−"/>
              <a:defRPr lang="en-GB" sz="1400" kern="1200" noProof="0" smtClean="0">
                <a:solidFill>
                  <a:schemeClr val="tx1"/>
                </a:solidFill>
                <a:latin typeface="+mn-lt"/>
                <a:ea typeface="+mn-ea"/>
                <a:cs typeface="+mn-cs"/>
              </a:defRPr>
            </a:lvl3pPr>
            <a:lvl4pPr marL="536561" indent="-161921" algn="l" defTabSz="457189" rtl="0" eaLnBrk="1" latinLnBrk="0" hangingPunct="1">
              <a:spcBef>
                <a:spcPts val="300"/>
              </a:spcBef>
              <a:spcAft>
                <a:spcPts val="300"/>
              </a:spcAft>
              <a:buClr>
                <a:schemeClr val="tx1"/>
              </a:buClr>
              <a:buFont typeface="Courier New" pitchFamily="49" charset="0"/>
              <a:buChar char="o"/>
              <a:tabLst/>
              <a:defRPr lang="en-GB" sz="1200" kern="1200" noProof="0" smtClean="0">
                <a:solidFill>
                  <a:schemeClr val="tx1"/>
                </a:solidFill>
                <a:latin typeface="+mn-lt"/>
                <a:ea typeface="+mn-ea"/>
                <a:cs typeface="+mn-cs"/>
              </a:defRPr>
            </a:lvl4pPr>
            <a:lvl5pPr marL="812780" indent="-165096" algn="l" defTabSz="457189" rtl="0" eaLnBrk="1" latinLnBrk="0" hangingPunct="1">
              <a:spcBef>
                <a:spcPts val="0"/>
              </a:spcBef>
              <a:buClr>
                <a:srgbClr val="D52B1E"/>
              </a:buClr>
              <a:buFont typeface="Calibri" pitchFamily="34" charset="0"/>
              <a:buChar char="-"/>
              <a:tabLst/>
              <a:defRPr lang="en-GB" sz="1100" kern="1200" noProof="0">
                <a:solidFill>
                  <a:srgbClr val="4D4F53"/>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spcAft>
                <a:spcPts val="0"/>
              </a:spcAft>
            </a:pPr>
            <a:r>
              <a:rPr lang="en-US" sz="1200" dirty="0">
                <a:solidFill>
                  <a:schemeClr val="bg1"/>
                </a:solidFill>
              </a:rPr>
              <a:t>www.bearingpoint.com</a:t>
            </a:r>
          </a:p>
        </p:txBody>
      </p:sp>
    </p:spTree>
    <p:extLst>
      <p:ext uri="{BB962C8B-B14F-4D97-AF65-F5344CB8AC3E}">
        <p14:creationId xmlns:p14="http://schemas.microsoft.com/office/powerpoint/2010/main" val="9156986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earingPoint Logo">
    <p:bg>
      <p:bgPr>
        <a:gradFill>
          <a:gsLst>
            <a:gs pos="0">
              <a:schemeClr val="accent2"/>
            </a:gs>
            <a:gs pos="100000">
              <a:schemeClr val="accent1">
                <a:alpha val="80000"/>
              </a:schemeClr>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19149A-C143-40CA-9518-C5427B0C7659}"/>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14" name="Graphic 22">
            <a:extLst>
              <a:ext uri="{FF2B5EF4-FFF2-40B4-BE49-F238E27FC236}">
                <a16:creationId xmlns:a16="http://schemas.microsoft.com/office/drawing/2014/main" id="{B0ABA653-F417-4416-82DD-01FB0CEE3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0025" y="3095149"/>
            <a:ext cx="4171950" cy="667704"/>
          </a:xfrm>
          <a:prstGeom prst="rect">
            <a:avLst/>
          </a:prstGeom>
        </p:spPr>
      </p:pic>
    </p:spTree>
    <p:extLst>
      <p:ext uri="{BB962C8B-B14F-4D97-AF65-F5344CB8AC3E}">
        <p14:creationId xmlns:p14="http://schemas.microsoft.com/office/powerpoint/2010/main" val="3585511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mp;W divider with pictur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89C769-06F4-4C3D-8FA7-7FBD87554FA7}"/>
              </a:ext>
            </a:extLst>
          </p:cNvPr>
          <p:cNvPicPr>
            <a:picLocks noChangeAspect="1"/>
          </p:cNvPicPr>
          <p:nvPr userDrawn="1"/>
        </p:nvPicPr>
        <p:blipFill>
          <a:blip r:embed="rId2"/>
          <a:stretch>
            <a:fillRect/>
          </a:stretch>
        </p:blipFill>
        <p:spPr>
          <a:xfrm>
            <a:off x="0" y="-2177"/>
            <a:ext cx="12192000" cy="6862354"/>
          </a:xfrm>
          <a:prstGeom prst="rect">
            <a:avLst/>
          </a:prstGeom>
        </p:spPr>
      </p:pic>
      <p:sp>
        <p:nvSpPr>
          <p:cNvPr id="11" name="Rectangle 10">
            <a:extLst>
              <a:ext uri="{FF2B5EF4-FFF2-40B4-BE49-F238E27FC236}">
                <a16:creationId xmlns:a16="http://schemas.microsoft.com/office/drawing/2014/main" id="{6AC133AB-4ED4-4A84-A2B5-1FC5F934F56D}"/>
              </a:ext>
            </a:extLst>
          </p:cNvPr>
          <p:cNvSpPr/>
          <p:nvPr userDrawn="1"/>
        </p:nvSpPr>
        <p:spPr>
          <a:xfrm>
            <a:off x="0" y="0"/>
            <a:ext cx="12192000"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Espace réservé du texte 2">
            <a:extLst>
              <a:ext uri="{FF2B5EF4-FFF2-40B4-BE49-F238E27FC236}">
                <a16:creationId xmlns:a16="http://schemas.microsoft.com/office/drawing/2014/main" id="{FD5246D4-8081-4C33-86D4-DEC6CD69B19D}"/>
              </a:ext>
            </a:extLst>
          </p:cNvPr>
          <p:cNvSpPr>
            <a:spLocks noGrp="1"/>
          </p:cNvSpPr>
          <p:nvPr userDrawn="1">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2"/>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br>
              <a:rPr lang="fr-FR" dirty="0"/>
            </a:br>
            <a:r>
              <a:rPr lang="fr-FR" dirty="0" err="1"/>
              <a:t>Title</a:t>
            </a:r>
            <a:endParaRPr lang="fr-FR" dirty="0"/>
          </a:p>
        </p:txBody>
      </p:sp>
      <p:pic>
        <p:nvPicPr>
          <p:cNvPr id="7" name="Graphic 22">
            <a:extLst>
              <a:ext uri="{FF2B5EF4-FFF2-40B4-BE49-F238E27FC236}">
                <a16:creationId xmlns:a16="http://schemas.microsoft.com/office/drawing/2014/main" id="{327E93BC-0553-4656-BB86-58CD3A78CE0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11094920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Blue Divider ">
    <p:bg>
      <p:bgPr>
        <a:solidFill>
          <a:schemeClr val="accent1"/>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5" name="Espace réservé du texte 2">
            <a:extLst>
              <a:ext uri="{FF2B5EF4-FFF2-40B4-BE49-F238E27FC236}">
                <a16:creationId xmlns:a16="http://schemas.microsoft.com/office/drawing/2014/main" id="{5B81D735-5959-4BE7-B602-2415CB75729C}"/>
              </a:ext>
            </a:extLst>
          </p:cNvPr>
          <p:cNvSpPr>
            <a:spLocks noGrp="1"/>
          </p:cNvSpPr>
          <p:nvPr>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endParaRPr lang="fr-FR" dirty="0"/>
          </a:p>
          <a:p>
            <a:pPr lvl="0"/>
            <a:r>
              <a:rPr lang="fr-FR" dirty="0" err="1"/>
              <a:t>title</a:t>
            </a:r>
            <a:endParaRPr lang="fr-FR" dirty="0"/>
          </a:p>
        </p:txBody>
      </p:sp>
    </p:spTree>
    <p:extLst>
      <p:ext uri="{BB962C8B-B14F-4D97-AF65-F5344CB8AC3E}">
        <p14:creationId xmlns:p14="http://schemas.microsoft.com/office/powerpoint/2010/main" val="24968951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429685" y="1009257"/>
            <a:ext cx="11330516" cy="339969"/>
          </a:xfrm>
          <a:prstGeom prst="rect">
            <a:avLst/>
          </a:prstGeom>
        </p:spPr>
        <p:txBody>
          <a:bodyPr rIns="0" anchor="t" anchorCtr="0">
            <a:noAutofit/>
          </a:bodyPr>
          <a:lstStyle>
            <a:lvl1pPr marL="0" indent="0">
              <a:spcBef>
                <a:spcPts val="0"/>
              </a:spcBef>
              <a:buClr>
                <a:schemeClr val="bg1"/>
              </a:buClr>
              <a:buSzPct val="25000"/>
              <a:buFont typeface="Arial" pitchFamily="34" charset="0"/>
              <a:buNone/>
              <a:defRPr sz="1600" b="1">
                <a:solidFill>
                  <a:schemeClr val="accent5"/>
                </a:solidFill>
              </a:defRPr>
            </a:lvl1pPr>
            <a:lvl2pPr marL="0" indent="0">
              <a:spcBef>
                <a:spcPts val="0"/>
              </a:spcBef>
              <a:buClr>
                <a:schemeClr val="bg1"/>
              </a:buClr>
              <a:buSzPct val="25000"/>
              <a:buFont typeface="Arial" pitchFamily="34" charset="0"/>
              <a:buNone/>
              <a:defRPr sz="1800" b="0">
                <a:solidFill>
                  <a:srgbClr val="4D4F53"/>
                </a:solidFill>
              </a:defRPr>
            </a:lvl2pPr>
            <a:lvl3pPr>
              <a:buFont typeface="Arial" pitchFamily="34" charset="0"/>
              <a:buChar char="•"/>
              <a:defRPr sz="1800"/>
            </a:lvl3pPr>
            <a:lvl4pPr>
              <a:buFont typeface="Arial" pitchFamily="34" charset="0"/>
              <a:buChar char="•"/>
              <a:defRPr sz="1800"/>
            </a:lvl4pPr>
            <a:lvl5pPr>
              <a:buFont typeface="Arial" pitchFamily="34" charset="0"/>
              <a:buChar char="•"/>
              <a:defRPr sz="1800"/>
            </a:lvl5pPr>
          </a:lstStyle>
          <a:p>
            <a:pPr lvl="0"/>
            <a:r>
              <a:rPr lang="en-US" noProof="0"/>
              <a:t>Click to edit Master text styles</a:t>
            </a:r>
          </a:p>
        </p:txBody>
      </p:sp>
      <p:sp>
        <p:nvSpPr>
          <p:cNvPr id="4" name="Title 1"/>
          <p:cNvSpPr>
            <a:spLocks noGrp="1"/>
          </p:cNvSpPr>
          <p:nvPr>
            <p:ph type="title"/>
          </p:nvPr>
        </p:nvSpPr>
        <p:spPr>
          <a:xfrm>
            <a:off x="429685" y="188079"/>
            <a:ext cx="11330516" cy="650264"/>
          </a:xfrm>
        </p:spPr>
        <p:txBody>
          <a:bodyPr>
            <a:noAutofit/>
          </a:bodyPr>
          <a:lstStyle>
            <a:lvl1pPr>
              <a:spcAft>
                <a:spcPts val="0"/>
              </a:spcAft>
              <a:defRPr sz="2200"/>
            </a:lvl1pPr>
          </a:lstStyle>
          <a:p>
            <a:r>
              <a:rPr lang="en-US" noProof="0"/>
              <a:t>Click to edit Master title style</a:t>
            </a:r>
          </a:p>
        </p:txBody>
      </p:sp>
      <p:sp>
        <p:nvSpPr>
          <p:cNvPr id="5" name="Text Placeholder 2"/>
          <p:cNvSpPr>
            <a:spLocks noGrp="1"/>
          </p:cNvSpPr>
          <p:nvPr>
            <p:ph type="body" sz="quarter" idx="12" hasCustomPrompt="1"/>
          </p:nvPr>
        </p:nvSpPr>
        <p:spPr>
          <a:xfrm>
            <a:off x="429686" y="6029740"/>
            <a:ext cx="8997623" cy="418641"/>
          </a:xfrm>
        </p:spPr>
        <p:txBody>
          <a:bodyPr anchor="b"/>
          <a:lstStyle>
            <a:lvl1pPr>
              <a:spcBef>
                <a:spcPts val="0"/>
              </a:spcBef>
              <a:spcAft>
                <a:spcPts val="0"/>
              </a:spcAft>
              <a:defRPr sz="900" baseline="0">
                <a:solidFill>
                  <a:schemeClr val="accent5">
                    <a:lumMod val="50000"/>
                  </a:schemeClr>
                </a:solidFill>
              </a:defRPr>
            </a:lvl1pPr>
          </a:lstStyle>
          <a:p>
            <a:pPr lvl="0"/>
            <a:r>
              <a:rPr lang="en-US" noProof="0"/>
              <a:t>(1)</a:t>
            </a:r>
          </a:p>
          <a:p>
            <a:pPr lvl="0"/>
            <a:r>
              <a:rPr lang="en-US" noProof="0"/>
              <a:t>(2)</a:t>
            </a:r>
          </a:p>
          <a:p>
            <a:pPr lvl="0"/>
            <a:r>
              <a:rPr lang="en-US" noProof="0"/>
              <a:t>Source / Footnote: calibri 9pt</a:t>
            </a:r>
          </a:p>
        </p:txBody>
      </p:sp>
    </p:spTree>
    <p:extLst>
      <p:ext uri="{BB962C8B-B14F-4D97-AF65-F5344CB8AC3E}">
        <p14:creationId xmlns:p14="http://schemas.microsoft.com/office/powerpoint/2010/main" val="12968582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Gradient background &amp; Client logo">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6D3151-25A0-4DAA-932E-25B89A75A3A8}"/>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6" name="Rectangle 15">
            <a:extLst>
              <a:ext uri="{FF2B5EF4-FFF2-40B4-BE49-F238E27FC236}">
                <a16:creationId xmlns:a16="http://schemas.microsoft.com/office/drawing/2014/main" id="{670EAEC6-A20E-40E6-BA0D-8C1A63780B40}"/>
              </a:ext>
            </a:extLst>
          </p:cNvPr>
          <p:cNvSpPr/>
          <p:nvPr userDrawn="1"/>
        </p:nvSpPr>
        <p:spPr>
          <a:xfrm>
            <a:off x="9544050" y="-1"/>
            <a:ext cx="2647950" cy="4083051"/>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sp>
        <p:nvSpPr>
          <p:cNvPr id="3" name="Espace réservé du texte 2">
            <a:extLst>
              <a:ext uri="{FF2B5EF4-FFF2-40B4-BE49-F238E27FC236}">
                <a16:creationId xmlns:a16="http://schemas.microsoft.com/office/drawing/2014/main" id="{01DA10A5-2198-4B6D-9D51-D4BAC0A79B5B}"/>
              </a:ext>
            </a:extLst>
          </p:cNvPr>
          <p:cNvSpPr>
            <a:spLocks noGrp="1"/>
          </p:cNvSpPr>
          <p:nvPr>
            <p:ph type="body" sz="quarter" idx="11" hasCustomPrompt="1"/>
          </p:nvPr>
        </p:nvSpPr>
        <p:spPr>
          <a:xfrm>
            <a:off x="9947405" y="795687"/>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Name</a:t>
            </a:r>
            <a:br>
              <a:rPr lang="en-US" dirty="0"/>
            </a:br>
            <a:r>
              <a:rPr lang="en-US" dirty="0"/>
              <a:t>Job Title</a:t>
            </a:r>
            <a:endParaRPr lang="fr-FR" dirty="0"/>
          </a:p>
        </p:txBody>
      </p:sp>
      <p:sp>
        <p:nvSpPr>
          <p:cNvPr id="9" name="Espace réservé du texte 2">
            <a:extLst>
              <a:ext uri="{FF2B5EF4-FFF2-40B4-BE49-F238E27FC236}">
                <a16:creationId xmlns:a16="http://schemas.microsoft.com/office/drawing/2014/main" id="{7E36D8B3-5AF5-45F6-90C6-1052246B1316}"/>
              </a:ext>
            </a:extLst>
          </p:cNvPr>
          <p:cNvSpPr>
            <a:spLocks noGrp="1"/>
          </p:cNvSpPr>
          <p:nvPr>
            <p:ph type="body" sz="quarter" idx="12" hasCustomPrompt="1"/>
          </p:nvPr>
        </p:nvSpPr>
        <p:spPr>
          <a:xfrm>
            <a:off x="9947405" y="2730466"/>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Client/Partner</a:t>
            </a:r>
          </a:p>
        </p:txBody>
      </p:sp>
      <p:sp>
        <p:nvSpPr>
          <p:cNvPr id="12" name="Espace réservé du texte 2">
            <a:extLst>
              <a:ext uri="{FF2B5EF4-FFF2-40B4-BE49-F238E27FC236}">
                <a16:creationId xmlns:a16="http://schemas.microsoft.com/office/drawing/2014/main" id="{0D3B2E41-E3DE-45E5-939D-B6DE8A989C8E}"/>
              </a:ext>
            </a:extLst>
          </p:cNvPr>
          <p:cNvSpPr>
            <a:spLocks noGrp="1"/>
          </p:cNvSpPr>
          <p:nvPr>
            <p:ph type="body" sz="quarter" idx="13" hasCustomPrompt="1"/>
          </p:nvPr>
        </p:nvSpPr>
        <p:spPr>
          <a:xfrm>
            <a:off x="9947405" y="496936"/>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by</a:t>
            </a:r>
          </a:p>
        </p:txBody>
      </p:sp>
      <p:sp>
        <p:nvSpPr>
          <p:cNvPr id="15" name="Espace réservé du texte 2">
            <a:extLst>
              <a:ext uri="{FF2B5EF4-FFF2-40B4-BE49-F238E27FC236}">
                <a16:creationId xmlns:a16="http://schemas.microsoft.com/office/drawing/2014/main" id="{1D1B2086-F342-4DE1-AD6A-A7B47BEEE0E8}"/>
              </a:ext>
            </a:extLst>
          </p:cNvPr>
          <p:cNvSpPr>
            <a:spLocks noGrp="1"/>
          </p:cNvSpPr>
          <p:nvPr>
            <p:ph type="body" sz="quarter" idx="14" hasCustomPrompt="1"/>
          </p:nvPr>
        </p:nvSpPr>
        <p:spPr>
          <a:xfrm>
            <a:off x="9947405" y="2432085"/>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for</a:t>
            </a:r>
          </a:p>
        </p:txBody>
      </p:sp>
      <p:sp>
        <p:nvSpPr>
          <p:cNvPr id="11" name="Espace réservé du texte 2">
            <a:extLst>
              <a:ext uri="{FF2B5EF4-FFF2-40B4-BE49-F238E27FC236}">
                <a16:creationId xmlns:a16="http://schemas.microsoft.com/office/drawing/2014/main" id="{04969F77-B8E3-49E1-9695-7306527D3A76}"/>
              </a:ext>
            </a:extLst>
          </p:cNvPr>
          <p:cNvSpPr>
            <a:spLocks noGrp="1"/>
          </p:cNvSpPr>
          <p:nvPr>
            <p:ph type="body" sz="quarter" idx="15" hasCustomPrompt="1"/>
          </p:nvPr>
        </p:nvSpPr>
        <p:spPr>
          <a:xfrm>
            <a:off x="623888" y="2123413"/>
            <a:ext cx="8140550" cy="1457186"/>
          </a:xfrm>
          <a:prstGeom prst="rect">
            <a:avLst/>
          </a:prstGeom>
        </p:spPr>
        <p:txBody>
          <a:bodyPr anchor="b"/>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Presentation</a:t>
            </a:r>
            <a:br>
              <a:rPr lang="fr-FR" dirty="0"/>
            </a:br>
            <a:r>
              <a:rPr lang="fr-FR" dirty="0" err="1"/>
              <a:t>title</a:t>
            </a:r>
            <a:endParaRPr lang="fr-FR" dirty="0"/>
          </a:p>
        </p:txBody>
      </p:sp>
      <p:sp>
        <p:nvSpPr>
          <p:cNvPr id="13" name="Espace réservé du texte 2">
            <a:extLst>
              <a:ext uri="{FF2B5EF4-FFF2-40B4-BE49-F238E27FC236}">
                <a16:creationId xmlns:a16="http://schemas.microsoft.com/office/drawing/2014/main" id="{F7BD7ABA-7FE8-4358-B406-F7160427DB2F}"/>
              </a:ext>
            </a:extLst>
          </p:cNvPr>
          <p:cNvSpPr>
            <a:spLocks noGrp="1"/>
          </p:cNvSpPr>
          <p:nvPr>
            <p:ph type="body" sz="quarter" idx="16" hasCustomPrompt="1"/>
          </p:nvPr>
        </p:nvSpPr>
        <p:spPr>
          <a:xfrm>
            <a:off x="623888" y="3782307"/>
            <a:ext cx="8140550" cy="756502"/>
          </a:xfrm>
          <a:prstGeom prst="rect">
            <a:avLst/>
          </a:prstGeom>
        </p:spPr>
        <p:txBody>
          <a:bodyPr anchor="t"/>
          <a:lstStyle>
            <a:lvl1pPr marL="0" indent="0">
              <a:lnSpc>
                <a:spcPct val="100000"/>
              </a:lnSpc>
              <a:spcAft>
                <a:spcPts val="0"/>
              </a:spcAft>
              <a:buFont typeface="Arial" panose="020B0604020202020204" pitchFamily="34" charset="0"/>
              <a:buNone/>
              <a:defRPr lang="fr-FR" sz="2000" b="0" kern="1200" noProof="0" dirty="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Headlines</a:t>
            </a:r>
          </a:p>
          <a:p>
            <a:pPr lvl="0"/>
            <a:r>
              <a:rPr lang="fr-FR" dirty="0"/>
              <a:t>Example</a:t>
            </a:r>
          </a:p>
        </p:txBody>
      </p:sp>
      <p:pic>
        <p:nvPicPr>
          <p:cNvPr id="17" name="Graphic 22">
            <a:extLst>
              <a:ext uri="{FF2B5EF4-FFF2-40B4-BE49-F238E27FC236}">
                <a16:creationId xmlns:a16="http://schemas.microsoft.com/office/drawing/2014/main" id="{0ED196AF-E4F2-47A1-839B-02230964F5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1718118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icture background &amp; Client log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F9DC38-BF2B-4966-BEBE-6429588447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3E03B79-5187-4781-8B46-50077B04607B}"/>
              </a:ext>
            </a:extLst>
          </p:cNvPr>
          <p:cNvSpPr/>
          <p:nvPr/>
        </p:nvSpPr>
        <p:spPr>
          <a:xfrm>
            <a:off x="0" y="0"/>
            <a:ext cx="12192000" cy="6858000"/>
          </a:xfrm>
          <a:prstGeom prst="rect">
            <a:avLst/>
          </a:prstGeom>
          <a:gradFill>
            <a:gsLst>
              <a:gs pos="0">
                <a:schemeClr val="accent2"/>
              </a:gs>
              <a:gs pos="100000">
                <a:schemeClr val="accent1">
                  <a:alpha val="80000"/>
                </a:scheme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C8806C49-1226-4067-BF64-EBDCCB1EEFAB}"/>
              </a:ext>
            </a:extLst>
          </p:cNvPr>
          <p:cNvSpPr/>
          <p:nvPr userDrawn="1"/>
        </p:nvSpPr>
        <p:spPr>
          <a:xfrm>
            <a:off x="9544050" y="-1"/>
            <a:ext cx="2647950" cy="4083051"/>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userDrawn="1">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sp>
        <p:nvSpPr>
          <p:cNvPr id="3" name="Espace réservé du texte 2">
            <a:extLst>
              <a:ext uri="{FF2B5EF4-FFF2-40B4-BE49-F238E27FC236}">
                <a16:creationId xmlns:a16="http://schemas.microsoft.com/office/drawing/2014/main" id="{01DA10A5-2198-4B6D-9D51-D4BAC0A79B5B}"/>
              </a:ext>
            </a:extLst>
          </p:cNvPr>
          <p:cNvSpPr>
            <a:spLocks noGrp="1"/>
          </p:cNvSpPr>
          <p:nvPr userDrawn="1">
            <p:ph type="body" sz="quarter" idx="11" hasCustomPrompt="1"/>
          </p:nvPr>
        </p:nvSpPr>
        <p:spPr>
          <a:xfrm>
            <a:off x="9947405" y="795687"/>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Name</a:t>
            </a:r>
            <a:br>
              <a:rPr lang="en-US" dirty="0"/>
            </a:br>
            <a:r>
              <a:rPr lang="en-US" dirty="0"/>
              <a:t>Job Title</a:t>
            </a:r>
            <a:endParaRPr lang="fr-FR" dirty="0"/>
          </a:p>
        </p:txBody>
      </p:sp>
      <p:sp>
        <p:nvSpPr>
          <p:cNvPr id="9" name="Espace réservé du texte 2">
            <a:extLst>
              <a:ext uri="{FF2B5EF4-FFF2-40B4-BE49-F238E27FC236}">
                <a16:creationId xmlns:a16="http://schemas.microsoft.com/office/drawing/2014/main" id="{7E36D8B3-5AF5-45F6-90C6-1052246B1316}"/>
              </a:ext>
            </a:extLst>
          </p:cNvPr>
          <p:cNvSpPr>
            <a:spLocks noGrp="1"/>
          </p:cNvSpPr>
          <p:nvPr userDrawn="1">
            <p:ph type="body" sz="quarter" idx="12" hasCustomPrompt="1"/>
          </p:nvPr>
        </p:nvSpPr>
        <p:spPr>
          <a:xfrm>
            <a:off x="9947405" y="2730466"/>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Client/Partner</a:t>
            </a:r>
          </a:p>
        </p:txBody>
      </p:sp>
      <p:sp>
        <p:nvSpPr>
          <p:cNvPr id="12" name="Espace réservé du texte 2">
            <a:extLst>
              <a:ext uri="{FF2B5EF4-FFF2-40B4-BE49-F238E27FC236}">
                <a16:creationId xmlns:a16="http://schemas.microsoft.com/office/drawing/2014/main" id="{0D3B2E41-E3DE-45E5-939D-B6DE8A989C8E}"/>
              </a:ext>
            </a:extLst>
          </p:cNvPr>
          <p:cNvSpPr>
            <a:spLocks noGrp="1"/>
          </p:cNvSpPr>
          <p:nvPr userDrawn="1">
            <p:ph type="body" sz="quarter" idx="13" hasCustomPrompt="1"/>
          </p:nvPr>
        </p:nvSpPr>
        <p:spPr>
          <a:xfrm>
            <a:off x="9947405" y="496936"/>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by</a:t>
            </a:r>
          </a:p>
        </p:txBody>
      </p:sp>
      <p:sp>
        <p:nvSpPr>
          <p:cNvPr id="15" name="Espace réservé du texte 2">
            <a:extLst>
              <a:ext uri="{FF2B5EF4-FFF2-40B4-BE49-F238E27FC236}">
                <a16:creationId xmlns:a16="http://schemas.microsoft.com/office/drawing/2014/main" id="{1D1B2086-F342-4DE1-AD6A-A7B47BEEE0E8}"/>
              </a:ext>
            </a:extLst>
          </p:cNvPr>
          <p:cNvSpPr>
            <a:spLocks noGrp="1"/>
          </p:cNvSpPr>
          <p:nvPr userDrawn="1">
            <p:ph type="body" sz="quarter" idx="14" hasCustomPrompt="1"/>
          </p:nvPr>
        </p:nvSpPr>
        <p:spPr>
          <a:xfrm>
            <a:off x="9947405" y="2432085"/>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for</a:t>
            </a:r>
          </a:p>
        </p:txBody>
      </p:sp>
      <p:sp>
        <p:nvSpPr>
          <p:cNvPr id="11" name="Espace réservé du texte 2">
            <a:extLst>
              <a:ext uri="{FF2B5EF4-FFF2-40B4-BE49-F238E27FC236}">
                <a16:creationId xmlns:a16="http://schemas.microsoft.com/office/drawing/2014/main" id="{04969F77-B8E3-49E1-9695-7306527D3A76}"/>
              </a:ext>
            </a:extLst>
          </p:cNvPr>
          <p:cNvSpPr>
            <a:spLocks noGrp="1"/>
          </p:cNvSpPr>
          <p:nvPr userDrawn="1">
            <p:ph type="body" sz="quarter" idx="15" hasCustomPrompt="1"/>
          </p:nvPr>
        </p:nvSpPr>
        <p:spPr>
          <a:xfrm>
            <a:off x="623888" y="2123413"/>
            <a:ext cx="8140550" cy="1457186"/>
          </a:xfrm>
          <a:prstGeom prst="rect">
            <a:avLst/>
          </a:prstGeom>
        </p:spPr>
        <p:txBody>
          <a:bodyPr anchor="b"/>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Presentation</a:t>
            </a:r>
            <a:br>
              <a:rPr lang="fr-FR" dirty="0"/>
            </a:br>
            <a:r>
              <a:rPr lang="fr-FR" dirty="0" err="1"/>
              <a:t>title</a:t>
            </a:r>
            <a:endParaRPr lang="fr-FR" dirty="0"/>
          </a:p>
        </p:txBody>
      </p:sp>
      <p:sp>
        <p:nvSpPr>
          <p:cNvPr id="13" name="Espace réservé du texte 2">
            <a:extLst>
              <a:ext uri="{FF2B5EF4-FFF2-40B4-BE49-F238E27FC236}">
                <a16:creationId xmlns:a16="http://schemas.microsoft.com/office/drawing/2014/main" id="{F7BD7ABA-7FE8-4358-B406-F7160427DB2F}"/>
              </a:ext>
            </a:extLst>
          </p:cNvPr>
          <p:cNvSpPr>
            <a:spLocks noGrp="1"/>
          </p:cNvSpPr>
          <p:nvPr userDrawn="1">
            <p:ph type="body" sz="quarter" idx="16" hasCustomPrompt="1"/>
          </p:nvPr>
        </p:nvSpPr>
        <p:spPr>
          <a:xfrm>
            <a:off x="623888" y="3782307"/>
            <a:ext cx="8140550" cy="756502"/>
          </a:xfrm>
          <a:prstGeom prst="rect">
            <a:avLst/>
          </a:prstGeom>
        </p:spPr>
        <p:txBody>
          <a:bodyPr anchor="t"/>
          <a:lstStyle>
            <a:lvl1pPr marL="0" indent="0">
              <a:lnSpc>
                <a:spcPct val="100000"/>
              </a:lnSpc>
              <a:spcAft>
                <a:spcPts val="0"/>
              </a:spcAft>
              <a:buFont typeface="Arial" panose="020B0604020202020204" pitchFamily="34" charset="0"/>
              <a:buNone/>
              <a:defRPr lang="fr-FR" sz="2000" b="0" kern="1200" noProof="0" dirty="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Headlines</a:t>
            </a:r>
          </a:p>
          <a:p>
            <a:pPr lvl="0"/>
            <a:r>
              <a:rPr lang="fr-FR" dirty="0"/>
              <a:t>Example</a:t>
            </a:r>
          </a:p>
        </p:txBody>
      </p:sp>
      <p:pic>
        <p:nvPicPr>
          <p:cNvPr id="17" name="Graphic 22">
            <a:extLst>
              <a:ext uri="{FF2B5EF4-FFF2-40B4-BE49-F238E27FC236}">
                <a16:creationId xmlns:a16="http://schemas.microsoft.com/office/drawing/2014/main" id="{0ED196AF-E4F2-47A1-839B-02230964F54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38711519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amp;W background &amp; Client log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394366-1508-46B8-B9A5-C96D997DDE16}"/>
              </a:ext>
            </a:extLst>
          </p:cNvPr>
          <p:cNvPicPr>
            <a:picLocks noChangeAspect="1"/>
          </p:cNvPicPr>
          <p:nvPr userDrawn="1"/>
        </p:nvPicPr>
        <p:blipFill>
          <a:blip r:embed="rId2"/>
          <a:stretch>
            <a:fillRect/>
          </a:stretch>
        </p:blipFill>
        <p:spPr>
          <a:xfrm>
            <a:off x="0" y="-2177"/>
            <a:ext cx="12192000" cy="6862354"/>
          </a:xfrm>
          <a:prstGeom prst="rect">
            <a:avLst/>
          </a:prstGeom>
        </p:spPr>
      </p:pic>
      <p:sp>
        <p:nvSpPr>
          <p:cNvPr id="20" name="Rectangle 19">
            <a:extLst>
              <a:ext uri="{FF2B5EF4-FFF2-40B4-BE49-F238E27FC236}">
                <a16:creationId xmlns:a16="http://schemas.microsoft.com/office/drawing/2014/main" id="{E18847CF-4482-4363-9381-3889ED480985}"/>
              </a:ext>
            </a:extLst>
          </p:cNvPr>
          <p:cNvSpPr/>
          <p:nvPr userDrawn="1"/>
        </p:nvSpPr>
        <p:spPr>
          <a:xfrm>
            <a:off x="0" y="0"/>
            <a:ext cx="12192000"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7980A3CE-95C9-42C1-9954-2B73BAB3ABB3}"/>
              </a:ext>
            </a:extLst>
          </p:cNvPr>
          <p:cNvSpPr/>
          <p:nvPr userDrawn="1"/>
        </p:nvSpPr>
        <p:spPr>
          <a:xfrm>
            <a:off x="9544050" y="-1"/>
            <a:ext cx="2647950" cy="4083051"/>
          </a:xfrm>
          <a:prstGeom prst="rect">
            <a:avLst/>
          </a:prstGeom>
          <a:solidFill>
            <a:schemeClr val="bg1">
              <a:alpha val="1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6" name="Espace réservé pour une image  3">
            <a:extLst>
              <a:ext uri="{FF2B5EF4-FFF2-40B4-BE49-F238E27FC236}">
                <a16:creationId xmlns:a16="http://schemas.microsoft.com/office/drawing/2014/main" id="{C0F1405B-9BAB-4D02-8E51-4701BB7DFC47}"/>
              </a:ext>
            </a:extLst>
          </p:cNvPr>
          <p:cNvSpPr>
            <a:spLocks noGrp="1"/>
          </p:cNvSpPr>
          <p:nvPr userDrawn="1">
            <p:ph type="pic" sz="quarter" idx="10" hasCustomPrompt="1"/>
          </p:nvPr>
        </p:nvSpPr>
        <p:spPr>
          <a:xfrm>
            <a:off x="623888" y="609600"/>
            <a:ext cx="1209675" cy="1209675"/>
          </a:xfrm>
          <a:prstGeom prst="rect">
            <a:avLst/>
          </a:prstGeom>
        </p:spPr>
        <p:txBody>
          <a:bodyPr tIns="144000"/>
          <a:lstStyle>
            <a:lvl1pPr algn="ctr">
              <a:defRPr>
                <a:solidFill>
                  <a:schemeClr val="bg1"/>
                </a:solidFill>
              </a:defRPr>
            </a:lvl1pPr>
          </a:lstStyle>
          <a:p>
            <a:r>
              <a:rPr lang="en-US" dirty="0"/>
              <a:t>Client/Partner logo here</a:t>
            </a:r>
          </a:p>
        </p:txBody>
      </p:sp>
      <p:sp>
        <p:nvSpPr>
          <p:cNvPr id="3" name="Espace réservé du texte 2">
            <a:extLst>
              <a:ext uri="{FF2B5EF4-FFF2-40B4-BE49-F238E27FC236}">
                <a16:creationId xmlns:a16="http://schemas.microsoft.com/office/drawing/2014/main" id="{01DA10A5-2198-4B6D-9D51-D4BAC0A79B5B}"/>
              </a:ext>
            </a:extLst>
          </p:cNvPr>
          <p:cNvSpPr>
            <a:spLocks noGrp="1"/>
          </p:cNvSpPr>
          <p:nvPr userDrawn="1">
            <p:ph type="body" sz="quarter" idx="11" hasCustomPrompt="1"/>
          </p:nvPr>
        </p:nvSpPr>
        <p:spPr>
          <a:xfrm>
            <a:off x="9947405" y="795687"/>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Name</a:t>
            </a:r>
            <a:br>
              <a:rPr lang="en-US" dirty="0"/>
            </a:br>
            <a:r>
              <a:rPr lang="en-US" dirty="0"/>
              <a:t>Job Title</a:t>
            </a:r>
            <a:endParaRPr lang="fr-FR" dirty="0"/>
          </a:p>
        </p:txBody>
      </p:sp>
      <p:sp>
        <p:nvSpPr>
          <p:cNvPr id="9" name="Espace réservé du texte 2">
            <a:extLst>
              <a:ext uri="{FF2B5EF4-FFF2-40B4-BE49-F238E27FC236}">
                <a16:creationId xmlns:a16="http://schemas.microsoft.com/office/drawing/2014/main" id="{7E36D8B3-5AF5-45F6-90C6-1052246B1316}"/>
              </a:ext>
            </a:extLst>
          </p:cNvPr>
          <p:cNvSpPr>
            <a:spLocks noGrp="1"/>
          </p:cNvSpPr>
          <p:nvPr userDrawn="1">
            <p:ph type="body" sz="quarter" idx="12" hasCustomPrompt="1"/>
          </p:nvPr>
        </p:nvSpPr>
        <p:spPr>
          <a:xfrm>
            <a:off x="9947405" y="2730466"/>
            <a:ext cx="1919288" cy="917507"/>
          </a:xfrm>
          <a:prstGeom prst="rect">
            <a:avLst/>
          </a:prstGeom>
        </p:spPr>
        <p:txBody>
          <a:bodyPr/>
          <a:lstStyle>
            <a:lvl1pPr marL="0" indent="0">
              <a:lnSpc>
                <a:spcPct val="100000"/>
              </a:lnSpc>
              <a:spcAft>
                <a:spcPts val="0"/>
              </a:spcAft>
              <a:buFont typeface="Arial" panose="020B0604020202020204" pitchFamily="34" charset="0"/>
              <a:buNone/>
              <a:defRPr sz="16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Client/Partner</a:t>
            </a:r>
          </a:p>
        </p:txBody>
      </p:sp>
      <p:sp>
        <p:nvSpPr>
          <p:cNvPr id="12" name="Espace réservé du texte 2">
            <a:extLst>
              <a:ext uri="{FF2B5EF4-FFF2-40B4-BE49-F238E27FC236}">
                <a16:creationId xmlns:a16="http://schemas.microsoft.com/office/drawing/2014/main" id="{0D3B2E41-E3DE-45E5-939D-B6DE8A989C8E}"/>
              </a:ext>
            </a:extLst>
          </p:cNvPr>
          <p:cNvSpPr>
            <a:spLocks noGrp="1"/>
          </p:cNvSpPr>
          <p:nvPr userDrawn="1">
            <p:ph type="body" sz="quarter" idx="13" hasCustomPrompt="1"/>
          </p:nvPr>
        </p:nvSpPr>
        <p:spPr>
          <a:xfrm>
            <a:off x="9947405" y="496936"/>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by</a:t>
            </a:r>
          </a:p>
        </p:txBody>
      </p:sp>
      <p:sp>
        <p:nvSpPr>
          <p:cNvPr id="15" name="Espace réservé du texte 2">
            <a:extLst>
              <a:ext uri="{FF2B5EF4-FFF2-40B4-BE49-F238E27FC236}">
                <a16:creationId xmlns:a16="http://schemas.microsoft.com/office/drawing/2014/main" id="{1D1B2086-F342-4DE1-AD6A-A7B47BEEE0E8}"/>
              </a:ext>
            </a:extLst>
          </p:cNvPr>
          <p:cNvSpPr>
            <a:spLocks noGrp="1"/>
          </p:cNvSpPr>
          <p:nvPr userDrawn="1">
            <p:ph type="body" sz="quarter" idx="14" hasCustomPrompt="1"/>
          </p:nvPr>
        </p:nvSpPr>
        <p:spPr>
          <a:xfrm>
            <a:off x="9947405" y="2432085"/>
            <a:ext cx="1919288" cy="231006"/>
          </a:xfrm>
          <a:prstGeom prst="rect">
            <a:avLst/>
          </a:prstGeom>
        </p:spPr>
        <p:txBody>
          <a:bodyPr/>
          <a:lstStyle>
            <a:lvl1pPr marL="0" indent="0" algn="l" defTabSz="457189" rtl="0" eaLnBrk="1" latinLnBrk="0" hangingPunct="1">
              <a:spcBef>
                <a:spcPts val="600"/>
              </a:spcBef>
              <a:spcAft>
                <a:spcPts val="0"/>
              </a:spcAft>
              <a:buClr>
                <a:schemeClr val="bg1"/>
              </a:buClr>
              <a:buSzPct val="25000"/>
              <a:buFont typeface="Verdana" pitchFamily="34" charset="0"/>
              <a:buNone/>
              <a:defRPr lang="fr-FR" sz="1200" b="0" kern="1200" noProof="0" dirty="0" smtClean="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Prepared</a:t>
            </a:r>
            <a:r>
              <a:rPr lang="fr-FR" dirty="0"/>
              <a:t> for</a:t>
            </a:r>
          </a:p>
        </p:txBody>
      </p:sp>
      <p:sp>
        <p:nvSpPr>
          <p:cNvPr id="11" name="Espace réservé du texte 2">
            <a:extLst>
              <a:ext uri="{FF2B5EF4-FFF2-40B4-BE49-F238E27FC236}">
                <a16:creationId xmlns:a16="http://schemas.microsoft.com/office/drawing/2014/main" id="{04969F77-B8E3-49E1-9695-7306527D3A76}"/>
              </a:ext>
            </a:extLst>
          </p:cNvPr>
          <p:cNvSpPr>
            <a:spLocks noGrp="1"/>
          </p:cNvSpPr>
          <p:nvPr userDrawn="1">
            <p:ph type="body" sz="quarter" idx="15" hasCustomPrompt="1"/>
          </p:nvPr>
        </p:nvSpPr>
        <p:spPr>
          <a:xfrm>
            <a:off x="623888" y="2123413"/>
            <a:ext cx="8140550" cy="1457186"/>
          </a:xfrm>
          <a:prstGeom prst="rect">
            <a:avLst/>
          </a:prstGeom>
        </p:spPr>
        <p:txBody>
          <a:bodyPr anchor="b"/>
          <a:lstStyle>
            <a:lvl1pPr marL="0" indent="0">
              <a:lnSpc>
                <a:spcPct val="100000"/>
              </a:lnSpc>
              <a:spcAft>
                <a:spcPts val="0"/>
              </a:spcAft>
              <a:buFont typeface="Arial" panose="020B0604020202020204" pitchFamily="34" charset="0"/>
              <a:buNone/>
              <a:defRPr sz="4400" b="1">
                <a:solidFill>
                  <a:schemeClr val="bg2"/>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Presentation</a:t>
            </a:r>
            <a:br>
              <a:rPr lang="fr-FR" dirty="0"/>
            </a:br>
            <a:r>
              <a:rPr lang="fr-FR" dirty="0" err="1"/>
              <a:t>title</a:t>
            </a:r>
            <a:endParaRPr lang="fr-FR" dirty="0"/>
          </a:p>
        </p:txBody>
      </p:sp>
      <p:sp>
        <p:nvSpPr>
          <p:cNvPr id="13" name="Espace réservé du texte 2">
            <a:extLst>
              <a:ext uri="{FF2B5EF4-FFF2-40B4-BE49-F238E27FC236}">
                <a16:creationId xmlns:a16="http://schemas.microsoft.com/office/drawing/2014/main" id="{F7BD7ABA-7FE8-4358-B406-F7160427DB2F}"/>
              </a:ext>
            </a:extLst>
          </p:cNvPr>
          <p:cNvSpPr>
            <a:spLocks noGrp="1"/>
          </p:cNvSpPr>
          <p:nvPr userDrawn="1">
            <p:ph type="body" sz="quarter" idx="16" hasCustomPrompt="1"/>
          </p:nvPr>
        </p:nvSpPr>
        <p:spPr>
          <a:xfrm>
            <a:off x="623888" y="3782307"/>
            <a:ext cx="8140550" cy="756502"/>
          </a:xfrm>
          <a:prstGeom prst="rect">
            <a:avLst/>
          </a:prstGeom>
        </p:spPr>
        <p:txBody>
          <a:bodyPr anchor="t"/>
          <a:lstStyle>
            <a:lvl1pPr marL="0" indent="0">
              <a:lnSpc>
                <a:spcPct val="100000"/>
              </a:lnSpc>
              <a:spcAft>
                <a:spcPts val="0"/>
              </a:spcAft>
              <a:buFont typeface="Arial" panose="020B0604020202020204" pitchFamily="34" charset="0"/>
              <a:buNone/>
              <a:defRPr lang="fr-FR" sz="2000" b="0" kern="1200" noProof="0" dirty="0">
                <a:solidFill>
                  <a:schemeClr val="bg1"/>
                </a:solidFill>
                <a:latin typeface="+mn-lt"/>
                <a:ea typeface="+mn-ea"/>
                <a:cs typeface="+mn-cs"/>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a:t>Headlines</a:t>
            </a:r>
          </a:p>
          <a:p>
            <a:pPr lvl="0"/>
            <a:r>
              <a:rPr lang="fr-FR" dirty="0"/>
              <a:t>Example</a:t>
            </a:r>
          </a:p>
        </p:txBody>
      </p:sp>
      <p:pic>
        <p:nvPicPr>
          <p:cNvPr id="17" name="Graphic 22">
            <a:extLst>
              <a:ext uri="{FF2B5EF4-FFF2-40B4-BE49-F238E27FC236}">
                <a16:creationId xmlns:a16="http://schemas.microsoft.com/office/drawing/2014/main" id="{0ED196AF-E4F2-47A1-839B-02230964F54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35809201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 of content picture layout">
    <p:spTree>
      <p:nvGrpSpPr>
        <p:cNvPr id="1" name=""/>
        <p:cNvGrpSpPr/>
        <p:nvPr/>
      </p:nvGrpSpPr>
      <p:grpSpPr>
        <a:xfrm>
          <a:off x="0" y="0"/>
          <a:ext cx="0" cy="0"/>
          <a:chOff x="0" y="0"/>
          <a:chExt cx="0" cy="0"/>
        </a:xfrm>
      </p:grpSpPr>
      <p:pic>
        <p:nvPicPr>
          <p:cNvPr id="29" name="Picture 2">
            <a:extLst>
              <a:ext uri="{FF2B5EF4-FFF2-40B4-BE49-F238E27FC236}">
                <a16:creationId xmlns:a16="http://schemas.microsoft.com/office/drawing/2014/main" id="{DB5CE587-00E6-4AED-B8A6-DEB034F4A77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tretch/>
        </p:blipFill>
        <p:spPr>
          <a:xfrm>
            <a:off x="-2" y="0"/>
            <a:ext cx="12191999" cy="6858000"/>
          </a:xfrm>
          <a:prstGeom prst="rect">
            <a:avLst/>
          </a:prstGeom>
        </p:spPr>
      </p:pic>
      <p:sp>
        <p:nvSpPr>
          <p:cNvPr id="33" name="Rectangle 32">
            <a:extLst>
              <a:ext uri="{FF2B5EF4-FFF2-40B4-BE49-F238E27FC236}">
                <a16:creationId xmlns:a16="http://schemas.microsoft.com/office/drawing/2014/main" id="{A268BF61-BD91-4208-95EA-8BEA5E58228A}"/>
              </a:ext>
            </a:extLst>
          </p:cNvPr>
          <p:cNvSpPr/>
          <p:nvPr userDrawn="1"/>
        </p:nvSpPr>
        <p:spPr>
          <a:xfrm>
            <a:off x="0" y="0"/>
            <a:ext cx="12192000" cy="6858000"/>
          </a:xfrm>
          <a:prstGeom prst="rect">
            <a:avLst/>
          </a:prstGeom>
          <a:gradFill>
            <a:gsLst>
              <a:gs pos="0">
                <a:schemeClr val="accent2"/>
              </a:gs>
              <a:gs pos="100000">
                <a:schemeClr val="accent1">
                  <a:alpha val="80000"/>
                </a:schemeClr>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3" name="Espace réservé du texte 2">
            <a:extLst>
              <a:ext uri="{FF2B5EF4-FFF2-40B4-BE49-F238E27FC236}">
                <a16:creationId xmlns:a16="http://schemas.microsoft.com/office/drawing/2014/main" id="{9FDF91A1-0D1F-47A1-B707-87F7766A7D65}"/>
              </a:ext>
            </a:extLst>
          </p:cNvPr>
          <p:cNvSpPr>
            <a:spLocks noGrp="1"/>
          </p:cNvSpPr>
          <p:nvPr>
            <p:ph type="body" sz="quarter" idx="10" hasCustomPrompt="1"/>
          </p:nvPr>
        </p:nvSpPr>
        <p:spPr>
          <a:xfrm>
            <a:off x="5257068" y="1603697"/>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7" name="Espace réservé du texte 2">
            <a:extLst>
              <a:ext uri="{FF2B5EF4-FFF2-40B4-BE49-F238E27FC236}">
                <a16:creationId xmlns:a16="http://schemas.microsoft.com/office/drawing/2014/main" id="{30D64EEC-C3B5-4A23-92EA-CF93356DC2F2}"/>
              </a:ext>
            </a:extLst>
          </p:cNvPr>
          <p:cNvSpPr>
            <a:spLocks noGrp="1"/>
          </p:cNvSpPr>
          <p:nvPr>
            <p:ph type="body" sz="quarter" idx="11" hasCustomPrompt="1"/>
          </p:nvPr>
        </p:nvSpPr>
        <p:spPr>
          <a:xfrm>
            <a:off x="5258179"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1</a:t>
            </a:r>
            <a:endParaRPr lang="en-US" dirty="0"/>
          </a:p>
        </p:txBody>
      </p:sp>
      <p:sp>
        <p:nvSpPr>
          <p:cNvPr id="18" name="Espace réservé du texte 2">
            <a:extLst>
              <a:ext uri="{FF2B5EF4-FFF2-40B4-BE49-F238E27FC236}">
                <a16:creationId xmlns:a16="http://schemas.microsoft.com/office/drawing/2014/main" id="{B976D4E9-5B84-4CAC-A23E-666C17350BB2}"/>
              </a:ext>
            </a:extLst>
          </p:cNvPr>
          <p:cNvSpPr>
            <a:spLocks noGrp="1"/>
          </p:cNvSpPr>
          <p:nvPr>
            <p:ph type="body" sz="quarter" idx="12" hasCustomPrompt="1"/>
          </p:nvPr>
        </p:nvSpPr>
        <p:spPr>
          <a:xfrm>
            <a:off x="5257068" y="2616151"/>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9" name="Espace réservé du texte 2">
            <a:extLst>
              <a:ext uri="{FF2B5EF4-FFF2-40B4-BE49-F238E27FC236}">
                <a16:creationId xmlns:a16="http://schemas.microsoft.com/office/drawing/2014/main" id="{C746BFAF-7F4A-4423-BCBC-F47454F74EDD}"/>
              </a:ext>
            </a:extLst>
          </p:cNvPr>
          <p:cNvSpPr>
            <a:spLocks noGrp="1"/>
          </p:cNvSpPr>
          <p:nvPr>
            <p:ph type="body" sz="quarter" idx="13" hasCustomPrompt="1"/>
          </p:nvPr>
        </p:nvSpPr>
        <p:spPr>
          <a:xfrm>
            <a:off x="5258179"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2</a:t>
            </a:r>
            <a:endParaRPr lang="en-US" dirty="0"/>
          </a:p>
        </p:txBody>
      </p:sp>
      <p:sp>
        <p:nvSpPr>
          <p:cNvPr id="20" name="Espace réservé du texte 2">
            <a:extLst>
              <a:ext uri="{FF2B5EF4-FFF2-40B4-BE49-F238E27FC236}">
                <a16:creationId xmlns:a16="http://schemas.microsoft.com/office/drawing/2014/main" id="{D856B166-5A14-4258-92D7-56DA21CC3CE1}"/>
              </a:ext>
            </a:extLst>
          </p:cNvPr>
          <p:cNvSpPr>
            <a:spLocks noGrp="1"/>
          </p:cNvSpPr>
          <p:nvPr>
            <p:ph type="body" sz="quarter" idx="14" hasCustomPrompt="1"/>
          </p:nvPr>
        </p:nvSpPr>
        <p:spPr>
          <a:xfrm>
            <a:off x="5258179" y="364020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1" name="Espace réservé du texte 2">
            <a:extLst>
              <a:ext uri="{FF2B5EF4-FFF2-40B4-BE49-F238E27FC236}">
                <a16:creationId xmlns:a16="http://schemas.microsoft.com/office/drawing/2014/main" id="{522A815E-7753-4117-A2E1-C138F3C534DC}"/>
              </a:ext>
            </a:extLst>
          </p:cNvPr>
          <p:cNvSpPr>
            <a:spLocks noGrp="1"/>
          </p:cNvSpPr>
          <p:nvPr>
            <p:ph type="body" sz="quarter" idx="15" hasCustomPrompt="1"/>
          </p:nvPr>
        </p:nvSpPr>
        <p:spPr>
          <a:xfrm>
            <a:off x="5259290"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3</a:t>
            </a:r>
            <a:endParaRPr lang="en-US" dirty="0"/>
          </a:p>
        </p:txBody>
      </p:sp>
      <p:sp>
        <p:nvSpPr>
          <p:cNvPr id="22" name="Espace réservé du texte 2">
            <a:extLst>
              <a:ext uri="{FF2B5EF4-FFF2-40B4-BE49-F238E27FC236}">
                <a16:creationId xmlns:a16="http://schemas.microsoft.com/office/drawing/2014/main" id="{C83D0C14-CF19-4C55-BD77-AAB047DEE2B2}"/>
              </a:ext>
            </a:extLst>
          </p:cNvPr>
          <p:cNvSpPr>
            <a:spLocks noGrp="1"/>
          </p:cNvSpPr>
          <p:nvPr>
            <p:ph type="body" sz="quarter" idx="16" hasCustomPrompt="1"/>
          </p:nvPr>
        </p:nvSpPr>
        <p:spPr>
          <a:xfrm>
            <a:off x="5257068" y="466269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3" name="Espace réservé du texte 2">
            <a:extLst>
              <a:ext uri="{FF2B5EF4-FFF2-40B4-BE49-F238E27FC236}">
                <a16:creationId xmlns:a16="http://schemas.microsoft.com/office/drawing/2014/main" id="{F1235FAD-F3DC-4474-A100-B015E0B3A8B6}"/>
              </a:ext>
            </a:extLst>
          </p:cNvPr>
          <p:cNvSpPr>
            <a:spLocks noGrp="1"/>
          </p:cNvSpPr>
          <p:nvPr>
            <p:ph type="body" sz="quarter" idx="17" hasCustomPrompt="1"/>
          </p:nvPr>
        </p:nvSpPr>
        <p:spPr>
          <a:xfrm>
            <a:off x="5258179"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4</a:t>
            </a:r>
            <a:endParaRPr lang="en-US" dirty="0"/>
          </a:p>
        </p:txBody>
      </p:sp>
      <p:cxnSp>
        <p:nvCxnSpPr>
          <p:cNvPr id="13" name="Straight Connector 12">
            <a:extLst>
              <a:ext uri="{FF2B5EF4-FFF2-40B4-BE49-F238E27FC236}">
                <a16:creationId xmlns:a16="http://schemas.microsoft.com/office/drawing/2014/main" id="{460D01E0-B224-4F73-9B5C-D11993C1F637}"/>
              </a:ext>
            </a:extLst>
          </p:cNvPr>
          <p:cNvCxnSpPr>
            <a:cxnSpLocks/>
          </p:cNvCxnSpPr>
          <p:nvPr userDrawn="1"/>
        </p:nvCxnSpPr>
        <p:spPr>
          <a:xfrm>
            <a:off x="4760536" y="1553304"/>
            <a:ext cx="0" cy="3751393"/>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a:extLst>
              <a:ext uri="{FF2B5EF4-FFF2-40B4-BE49-F238E27FC236}">
                <a16:creationId xmlns:a16="http://schemas.microsoft.com/office/drawing/2014/main" id="{F3EC6491-C829-4D5B-88B1-32AC495A729C}"/>
              </a:ext>
            </a:extLst>
          </p:cNvPr>
          <p:cNvSpPr>
            <a:spLocks noGrp="1"/>
          </p:cNvSpPr>
          <p:nvPr>
            <p:ph type="body" sz="quarter" idx="18" hasCustomPrompt="1"/>
          </p:nvPr>
        </p:nvSpPr>
        <p:spPr>
          <a:xfrm>
            <a:off x="623888" y="3040133"/>
            <a:ext cx="3381375" cy="777734"/>
          </a:xfrm>
        </p:spPr>
        <p:txBody>
          <a:bodyPr anchor="ctr" anchorCtr="0"/>
          <a:lstStyle>
            <a:lvl1pPr marL="0" indent="0" algn="l" defTabSz="457200" rtl="0" eaLnBrk="1" latinLnBrk="0" hangingPunct="1">
              <a:lnSpc>
                <a:spcPct val="100000"/>
              </a:lnSpc>
              <a:spcBef>
                <a:spcPts val="0"/>
              </a:spcBef>
              <a:spcAft>
                <a:spcPts val="0"/>
              </a:spcAft>
              <a:buClr>
                <a:schemeClr val="bg1"/>
              </a:buClr>
              <a:buSzPct val="25000"/>
              <a:buFontTx/>
              <a:buNone/>
              <a:defRPr lang="en-US" sz="4400" b="1" kern="1200" noProof="0" dirty="0" smtClean="0">
                <a:solidFill>
                  <a:schemeClr val="bg1"/>
                </a:solidFill>
                <a:latin typeface="+mn-lt"/>
                <a:ea typeface="+mn-ea"/>
                <a:cs typeface="+mn-cs"/>
              </a:defRPr>
            </a:lvl1pPr>
            <a:lvl2pPr marL="0" indent="0">
              <a:buNone/>
              <a:defRPr/>
            </a:lvl2pPr>
          </a:lstStyle>
          <a:p>
            <a:pPr lvl="0"/>
            <a:r>
              <a:rPr lang="en-US" dirty="0"/>
              <a:t>Content</a:t>
            </a:r>
          </a:p>
        </p:txBody>
      </p:sp>
      <p:sp>
        <p:nvSpPr>
          <p:cNvPr id="14" name="Espace réservé du texte 2">
            <a:extLst>
              <a:ext uri="{FF2B5EF4-FFF2-40B4-BE49-F238E27FC236}">
                <a16:creationId xmlns:a16="http://schemas.microsoft.com/office/drawing/2014/main" id="{565C5F44-FA63-4060-8466-0902663DBA6B}"/>
              </a:ext>
            </a:extLst>
          </p:cNvPr>
          <p:cNvSpPr>
            <a:spLocks noGrp="1"/>
          </p:cNvSpPr>
          <p:nvPr>
            <p:ph type="body" sz="quarter" idx="19" hasCustomPrompt="1"/>
          </p:nvPr>
        </p:nvSpPr>
        <p:spPr>
          <a:xfrm>
            <a:off x="8558994" y="1603697"/>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5" name="Espace réservé du texte 2">
            <a:extLst>
              <a:ext uri="{FF2B5EF4-FFF2-40B4-BE49-F238E27FC236}">
                <a16:creationId xmlns:a16="http://schemas.microsoft.com/office/drawing/2014/main" id="{68F8662E-04D2-41C5-8413-080CA7C8E5DF}"/>
              </a:ext>
            </a:extLst>
          </p:cNvPr>
          <p:cNvSpPr>
            <a:spLocks noGrp="1"/>
          </p:cNvSpPr>
          <p:nvPr>
            <p:ph type="body" sz="quarter" idx="20" hasCustomPrompt="1"/>
          </p:nvPr>
        </p:nvSpPr>
        <p:spPr>
          <a:xfrm>
            <a:off x="8560105"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5</a:t>
            </a:r>
            <a:endParaRPr lang="en-US" dirty="0"/>
          </a:p>
        </p:txBody>
      </p:sp>
      <p:sp>
        <p:nvSpPr>
          <p:cNvPr id="16" name="Espace réservé du texte 2">
            <a:extLst>
              <a:ext uri="{FF2B5EF4-FFF2-40B4-BE49-F238E27FC236}">
                <a16:creationId xmlns:a16="http://schemas.microsoft.com/office/drawing/2014/main" id="{A0F543F9-F103-4107-9B00-1CB4B73678DB}"/>
              </a:ext>
            </a:extLst>
          </p:cNvPr>
          <p:cNvSpPr>
            <a:spLocks noGrp="1"/>
          </p:cNvSpPr>
          <p:nvPr>
            <p:ph type="body" sz="quarter" idx="21" hasCustomPrompt="1"/>
          </p:nvPr>
        </p:nvSpPr>
        <p:spPr>
          <a:xfrm>
            <a:off x="8560105" y="2616151"/>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4" name="Espace réservé du texte 2">
            <a:extLst>
              <a:ext uri="{FF2B5EF4-FFF2-40B4-BE49-F238E27FC236}">
                <a16:creationId xmlns:a16="http://schemas.microsoft.com/office/drawing/2014/main" id="{7B046D83-497A-4322-A5E0-B77DB7C04936}"/>
              </a:ext>
            </a:extLst>
          </p:cNvPr>
          <p:cNvSpPr>
            <a:spLocks noGrp="1"/>
          </p:cNvSpPr>
          <p:nvPr>
            <p:ph type="body" sz="quarter" idx="22" hasCustomPrompt="1"/>
          </p:nvPr>
        </p:nvSpPr>
        <p:spPr>
          <a:xfrm>
            <a:off x="8561216"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6</a:t>
            </a:r>
            <a:endParaRPr lang="en-US" dirty="0"/>
          </a:p>
        </p:txBody>
      </p:sp>
      <p:sp>
        <p:nvSpPr>
          <p:cNvPr id="25" name="Espace réservé du texte 2">
            <a:extLst>
              <a:ext uri="{FF2B5EF4-FFF2-40B4-BE49-F238E27FC236}">
                <a16:creationId xmlns:a16="http://schemas.microsoft.com/office/drawing/2014/main" id="{8561A5F7-1D44-472F-A9CC-539B38AA3D71}"/>
              </a:ext>
            </a:extLst>
          </p:cNvPr>
          <p:cNvSpPr>
            <a:spLocks noGrp="1"/>
          </p:cNvSpPr>
          <p:nvPr>
            <p:ph type="body" sz="quarter" idx="23" hasCustomPrompt="1"/>
          </p:nvPr>
        </p:nvSpPr>
        <p:spPr>
          <a:xfrm>
            <a:off x="8558994" y="364020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6" name="Espace réservé du texte 2">
            <a:extLst>
              <a:ext uri="{FF2B5EF4-FFF2-40B4-BE49-F238E27FC236}">
                <a16:creationId xmlns:a16="http://schemas.microsoft.com/office/drawing/2014/main" id="{8834BFAA-4D6A-48B0-820D-CF9E3D410885}"/>
              </a:ext>
            </a:extLst>
          </p:cNvPr>
          <p:cNvSpPr>
            <a:spLocks noGrp="1"/>
          </p:cNvSpPr>
          <p:nvPr>
            <p:ph type="body" sz="quarter" idx="24" hasCustomPrompt="1"/>
          </p:nvPr>
        </p:nvSpPr>
        <p:spPr>
          <a:xfrm>
            <a:off x="8560105"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7</a:t>
            </a:r>
            <a:endParaRPr lang="en-US" dirty="0"/>
          </a:p>
        </p:txBody>
      </p:sp>
      <p:sp>
        <p:nvSpPr>
          <p:cNvPr id="27" name="Espace réservé du texte 2">
            <a:extLst>
              <a:ext uri="{FF2B5EF4-FFF2-40B4-BE49-F238E27FC236}">
                <a16:creationId xmlns:a16="http://schemas.microsoft.com/office/drawing/2014/main" id="{A3614C72-B3FE-4BBC-9BB6-45225638E55D}"/>
              </a:ext>
            </a:extLst>
          </p:cNvPr>
          <p:cNvSpPr>
            <a:spLocks noGrp="1"/>
          </p:cNvSpPr>
          <p:nvPr>
            <p:ph type="body" sz="quarter" idx="25" hasCustomPrompt="1"/>
          </p:nvPr>
        </p:nvSpPr>
        <p:spPr>
          <a:xfrm>
            <a:off x="8558994" y="466269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8" name="Espace réservé du texte 2">
            <a:extLst>
              <a:ext uri="{FF2B5EF4-FFF2-40B4-BE49-F238E27FC236}">
                <a16:creationId xmlns:a16="http://schemas.microsoft.com/office/drawing/2014/main" id="{24B4D0E6-451D-491B-87ED-1C7267B05162}"/>
              </a:ext>
            </a:extLst>
          </p:cNvPr>
          <p:cNvSpPr>
            <a:spLocks noGrp="1"/>
          </p:cNvSpPr>
          <p:nvPr>
            <p:ph type="body" sz="quarter" idx="26" hasCustomPrompt="1"/>
          </p:nvPr>
        </p:nvSpPr>
        <p:spPr>
          <a:xfrm>
            <a:off x="8560105"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8</a:t>
            </a:r>
            <a:endParaRPr lang="en-US" dirty="0"/>
          </a:p>
        </p:txBody>
      </p:sp>
      <p:pic>
        <p:nvPicPr>
          <p:cNvPr id="32" name="Graphic 31">
            <a:extLst>
              <a:ext uri="{FF2B5EF4-FFF2-40B4-BE49-F238E27FC236}">
                <a16:creationId xmlns:a16="http://schemas.microsoft.com/office/drawing/2014/main" id="{A2086179-0271-40FD-A7AD-5D02EA5E0CC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1965457539"/>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of conten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84B023-9855-45DC-B913-517B6446B410}"/>
              </a:ext>
            </a:extLst>
          </p:cNvPr>
          <p:cNvSpPr/>
          <p:nvPr userDrawn="1"/>
        </p:nvSpPr>
        <p:spPr>
          <a:xfrm>
            <a:off x="4760536" y="0"/>
            <a:ext cx="7431463"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fr-FR" sz="1800" dirty="0" err="1"/>
          </a:p>
        </p:txBody>
      </p:sp>
      <p:sp>
        <p:nvSpPr>
          <p:cNvPr id="3" name="Espace réservé du texte 2">
            <a:extLst>
              <a:ext uri="{FF2B5EF4-FFF2-40B4-BE49-F238E27FC236}">
                <a16:creationId xmlns:a16="http://schemas.microsoft.com/office/drawing/2014/main" id="{9FDF91A1-0D1F-47A1-B707-87F7766A7D65}"/>
              </a:ext>
            </a:extLst>
          </p:cNvPr>
          <p:cNvSpPr>
            <a:spLocks noGrp="1"/>
          </p:cNvSpPr>
          <p:nvPr>
            <p:ph type="body" sz="quarter" idx="10" hasCustomPrompt="1"/>
          </p:nvPr>
        </p:nvSpPr>
        <p:spPr>
          <a:xfrm>
            <a:off x="5257068"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7" name="Espace réservé du texte 2">
            <a:extLst>
              <a:ext uri="{FF2B5EF4-FFF2-40B4-BE49-F238E27FC236}">
                <a16:creationId xmlns:a16="http://schemas.microsoft.com/office/drawing/2014/main" id="{30D64EEC-C3B5-4A23-92EA-CF93356DC2F2}"/>
              </a:ext>
            </a:extLst>
          </p:cNvPr>
          <p:cNvSpPr>
            <a:spLocks noGrp="1"/>
          </p:cNvSpPr>
          <p:nvPr>
            <p:ph type="body" sz="quarter" idx="11" hasCustomPrompt="1"/>
          </p:nvPr>
        </p:nvSpPr>
        <p:spPr>
          <a:xfrm>
            <a:off x="5258179"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1</a:t>
            </a:r>
            <a:endParaRPr lang="en-US" dirty="0"/>
          </a:p>
        </p:txBody>
      </p:sp>
      <p:sp>
        <p:nvSpPr>
          <p:cNvPr id="18" name="Espace réservé du texte 2">
            <a:extLst>
              <a:ext uri="{FF2B5EF4-FFF2-40B4-BE49-F238E27FC236}">
                <a16:creationId xmlns:a16="http://schemas.microsoft.com/office/drawing/2014/main" id="{B976D4E9-5B84-4CAC-A23E-666C17350BB2}"/>
              </a:ext>
            </a:extLst>
          </p:cNvPr>
          <p:cNvSpPr>
            <a:spLocks noGrp="1"/>
          </p:cNvSpPr>
          <p:nvPr>
            <p:ph type="body" sz="quarter" idx="12" hasCustomPrompt="1"/>
          </p:nvPr>
        </p:nvSpPr>
        <p:spPr>
          <a:xfrm>
            <a:off x="5257068"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9" name="Espace réservé du texte 2">
            <a:extLst>
              <a:ext uri="{FF2B5EF4-FFF2-40B4-BE49-F238E27FC236}">
                <a16:creationId xmlns:a16="http://schemas.microsoft.com/office/drawing/2014/main" id="{C746BFAF-7F4A-4423-BCBC-F47454F74EDD}"/>
              </a:ext>
            </a:extLst>
          </p:cNvPr>
          <p:cNvSpPr>
            <a:spLocks noGrp="1"/>
          </p:cNvSpPr>
          <p:nvPr>
            <p:ph type="body" sz="quarter" idx="13" hasCustomPrompt="1"/>
          </p:nvPr>
        </p:nvSpPr>
        <p:spPr>
          <a:xfrm>
            <a:off x="5258179"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2</a:t>
            </a:r>
            <a:endParaRPr lang="en-US" dirty="0"/>
          </a:p>
        </p:txBody>
      </p:sp>
      <p:sp>
        <p:nvSpPr>
          <p:cNvPr id="20" name="Espace réservé du texte 2">
            <a:extLst>
              <a:ext uri="{FF2B5EF4-FFF2-40B4-BE49-F238E27FC236}">
                <a16:creationId xmlns:a16="http://schemas.microsoft.com/office/drawing/2014/main" id="{D856B166-5A14-4258-92D7-56DA21CC3CE1}"/>
              </a:ext>
            </a:extLst>
          </p:cNvPr>
          <p:cNvSpPr>
            <a:spLocks noGrp="1"/>
          </p:cNvSpPr>
          <p:nvPr>
            <p:ph type="body" sz="quarter" idx="14" hasCustomPrompt="1"/>
          </p:nvPr>
        </p:nvSpPr>
        <p:spPr>
          <a:xfrm>
            <a:off x="5258179"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1" name="Espace réservé du texte 2">
            <a:extLst>
              <a:ext uri="{FF2B5EF4-FFF2-40B4-BE49-F238E27FC236}">
                <a16:creationId xmlns:a16="http://schemas.microsoft.com/office/drawing/2014/main" id="{522A815E-7753-4117-A2E1-C138F3C534DC}"/>
              </a:ext>
            </a:extLst>
          </p:cNvPr>
          <p:cNvSpPr>
            <a:spLocks noGrp="1"/>
          </p:cNvSpPr>
          <p:nvPr>
            <p:ph type="body" sz="quarter" idx="15" hasCustomPrompt="1"/>
          </p:nvPr>
        </p:nvSpPr>
        <p:spPr>
          <a:xfrm>
            <a:off x="5259290"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3</a:t>
            </a:r>
            <a:endParaRPr lang="en-US" dirty="0"/>
          </a:p>
        </p:txBody>
      </p:sp>
      <p:sp>
        <p:nvSpPr>
          <p:cNvPr id="22" name="Espace réservé du texte 2">
            <a:extLst>
              <a:ext uri="{FF2B5EF4-FFF2-40B4-BE49-F238E27FC236}">
                <a16:creationId xmlns:a16="http://schemas.microsoft.com/office/drawing/2014/main" id="{C83D0C14-CF19-4C55-BD77-AAB047DEE2B2}"/>
              </a:ext>
            </a:extLst>
          </p:cNvPr>
          <p:cNvSpPr>
            <a:spLocks noGrp="1"/>
          </p:cNvSpPr>
          <p:nvPr>
            <p:ph type="body" sz="quarter" idx="16" hasCustomPrompt="1"/>
          </p:nvPr>
        </p:nvSpPr>
        <p:spPr>
          <a:xfrm>
            <a:off x="5257068" y="466269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3" name="Espace réservé du texte 2">
            <a:extLst>
              <a:ext uri="{FF2B5EF4-FFF2-40B4-BE49-F238E27FC236}">
                <a16:creationId xmlns:a16="http://schemas.microsoft.com/office/drawing/2014/main" id="{F1235FAD-F3DC-4474-A100-B015E0B3A8B6}"/>
              </a:ext>
            </a:extLst>
          </p:cNvPr>
          <p:cNvSpPr>
            <a:spLocks noGrp="1"/>
          </p:cNvSpPr>
          <p:nvPr>
            <p:ph type="body" sz="quarter" idx="17" hasCustomPrompt="1"/>
          </p:nvPr>
        </p:nvSpPr>
        <p:spPr>
          <a:xfrm>
            <a:off x="5258179"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4</a:t>
            </a:r>
            <a:endParaRPr lang="en-US" dirty="0"/>
          </a:p>
        </p:txBody>
      </p:sp>
      <p:cxnSp>
        <p:nvCxnSpPr>
          <p:cNvPr id="13" name="Straight Connector 12">
            <a:extLst>
              <a:ext uri="{FF2B5EF4-FFF2-40B4-BE49-F238E27FC236}">
                <a16:creationId xmlns:a16="http://schemas.microsoft.com/office/drawing/2014/main" id="{460D01E0-B224-4F73-9B5C-D11993C1F637}"/>
              </a:ext>
            </a:extLst>
          </p:cNvPr>
          <p:cNvCxnSpPr>
            <a:cxnSpLocks/>
          </p:cNvCxnSpPr>
          <p:nvPr userDrawn="1"/>
        </p:nvCxnSpPr>
        <p:spPr>
          <a:xfrm>
            <a:off x="4760536" y="1553304"/>
            <a:ext cx="0" cy="3751393"/>
          </a:xfrm>
          <a:prstGeom prst="line">
            <a:avLst/>
          </a:prstGeom>
          <a:ln w="12700">
            <a:gradFill>
              <a:gsLst>
                <a:gs pos="0">
                  <a:schemeClr val="accent2"/>
                </a:gs>
                <a:gs pos="100000">
                  <a:schemeClr val="accent1"/>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5" name="Text Placeholder 4">
            <a:extLst>
              <a:ext uri="{FF2B5EF4-FFF2-40B4-BE49-F238E27FC236}">
                <a16:creationId xmlns:a16="http://schemas.microsoft.com/office/drawing/2014/main" id="{F3EC6491-C829-4D5B-88B1-32AC495A729C}"/>
              </a:ext>
            </a:extLst>
          </p:cNvPr>
          <p:cNvSpPr>
            <a:spLocks noGrp="1"/>
          </p:cNvSpPr>
          <p:nvPr>
            <p:ph type="body" sz="quarter" idx="18" hasCustomPrompt="1"/>
          </p:nvPr>
        </p:nvSpPr>
        <p:spPr>
          <a:xfrm>
            <a:off x="623888" y="3040133"/>
            <a:ext cx="3381375" cy="777734"/>
          </a:xfrm>
        </p:spPr>
        <p:txBody>
          <a:bodyPr anchor="ctr" anchorCtr="0"/>
          <a:lstStyle>
            <a:lvl1pPr marL="0" indent="0" algn="l" defTabSz="457200" rtl="0" eaLnBrk="1" latinLnBrk="0" hangingPunct="1">
              <a:lnSpc>
                <a:spcPct val="100000"/>
              </a:lnSpc>
              <a:spcBef>
                <a:spcPts val="0"/>
              </a:spcBef>
              <a:spcAft>
                <a:spcPts val="0"/>
              </a:spcAft>
              <a:buClr>
                <a:schemeClr val="bg1"/>
              </a:buClr>
              <a:buSzPct val="25000"/>
              <a:buFontTx/>
              <a:buNone/>
              <a:defRPr lang="en-US" sz="4400" b="1" kern="1200" noProof="0" dirty="0" smtClean="0">
                <a:gradFill>
                  <a:gsLst>
                    <a:gs pos="0">
                      <a:schemeClr val="accent2"/>
                    </a:gs>
                    <a:gs pos="86000">
                      <a:schemeClr val="accent1"/>
                    </a:gs>
                  </a:gsLst>
                  <a:lin ang="2700000" scaled="0"/>
                </a:gradFill>
                <a:latin typeface="+mn-lt"/>
                <a:ea typeface="+mn-ea"/>
                <a:cs typeface="+mn-cs"/>
              </a:defRPr>
            </a:lvl1pPr>
            <a:lvl2pPr marL="0" indent="0">
              <a:buNone/>
              <a:defRPr/>
            </a:lvl2pPr>
          </a:lstStyle>
          <a:p>
            <a:pPr lvl="0"/>
            <a:r>
              <a:rPr lang="en-US" dirty="0"/>
              <a:t>Content</a:t>
            </a:r>
          </a:p>
        </p:txBody>
      </p:sp>
      <p:sp>
        <p:nvSpPr>
          <p:cNvPr id="14" name="Espace réservé du texte 2">
            <a:extLst>
              <a:ext uri="{FF2B5EF4-FFF2-40B4-BE49-F238E27FC236}">
                <a16:creationId xmlns:a16="http://schemas.microsoft.com/office/drawing/2014/main" id="{565C5F44-FA63-4060-8466-0902663DBA6B}"/>
              </a:ext>
            </a:extLst>
          </p:cNvPr>
          <p:cNvSpPr>
            <a:spLocks noGrp="1"/>
          </p:cNvSpPr>
          <p:nvPr>
            <p:ph type="body" sz="quarter" idx="19" hasCustomPrompt="1"/>
          </p:nvPr>
        </p:nvSpPr>
        <p:spPr>
          <a:xfrm>
            <a:off x="8558994"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5" name="Espace réservé du texte 2">
            <a:extLst>
              <a:ext uri="{FF2B5EF4-FFF2-40B4-BE49-F238E27FC236}">
                <a16:creationId xmlns:a16="http://schemas.microsoft.com/office/drawing/2014/main" id="{68F8662E-04D2-41C5-8413-080CA7C8E5DF}"/>
              </a:ext>
            </a:extLst>
          </p:cNvPr>
          <p:cNvSpPr>
            <a:spLocks noGrp="1"/>
          </p:cNvSpPr>
          <p:nvPr>
            <p:ph type="body" sz="quarter" idx="20" hasCustomPrompt="1"/>
          </p:nvPr>
        </p:nvSpPr>
        <p:spPr>
          <a:xfrm>
            <a:off x="8560105"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5</a:t>
            </a:r>
            <a:endParaRPr lang="en-US" dirty="0"/>
          </a:p>
        </p:txBody>
      </p:sp>
      <p:sp>
        <p:nvSpPr>
          <p:cNvPr id="16" name="Espace réservé du texte 2">
            <a:extLst>
              <a:ext uri="{FF2B5EF4-FFF2-40B4-BE49-F238E27FC236}">
                <a16:creationId xmlns:a16="http://schemas.microsoft.com/office/drawing/2014/main" id="{A0F543F9-F103-4107-9B00-1CB4B73678DB}"/>
              </a:ext>
            </a:extLst>
          </p:cNvPr>
          <p:cNvSpPr>
            <a:spLocks noGrp="1"/>
          </p:cNvSpPr>
          <p:nvPr>
            <p:ph type="body" sz="quarter" idx="21" hasCustomPrompt="1"/>
          </p:nvPr>
        </p:nvSpPr>
        <p:spPr>
          <a:xfrm>
            <a:off x="8560105"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4" name="Espace réservé du texte 2">
            <a:extLst>
              <a:ext uri="{FF2B5EF4-FFF2-40B4-BE49-F238E27FC236}">
                <a16:creationId xmlns:a16="http://schemas.microsoft.com/office/drawing/2014/main" id="{7B046D83-497A-4322-A5E0-B77DB7C04936}"/>
              </a:ext>
            </a:extLst>
          </p:cNvPr>
          <p:cNvSpPr>
            <a:spLocks noGrp="1"/>
          </p:cNvSpPr>
          <p:nvPr>
            <p:ph type="body" sz="quarter" idx="22" hasCustomPrompt="1"/>
          </p:nvPr>
        </p:nvSpPr>
        <p:spPr>
          <a:xfrm>
            <a:off x="8561216"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6</a:t>
            </a:r>
            <a:endParaRPr lang="en-US" dirty="0"/>
          </a:p>
        </p:txBody>
      </p:sp>
      <p:sp>
        <p:nvSpPr>
          <p:cNvPr id="25" name="Espace réservé du texte 2">
            <a:extLst>
              <a:ext uri="{FF2B5EF4-FFF2-40B4-BE49-F238E27FC236}">
                <a16:creationId xmlns:a16="http://schemas.microsoft.com/office/drawing/2014/main" id="{8561A5F7-1D44-472F-A9CC-539B38AA3D71}"/>
              </a:ext>
            </a:extLst>
          </p:cNvPr>
          <p:cNvSpPr>
            <a:spLocks noGrp="1"/>
          </p:cNvSpPr>
          <p:nvPr>
            <p:ph type="body" sz="quarter" idx="23" hasCustomPrompt="1"/>
          </p:nvPr>
        </p:nvSpPr>
        <p:spPr>
          <a:xfrm>
            <a:off x="8558994"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6" name="Espace réservé du texte 2">
            <a:extLst>
              <a:ext uri="{FF2B5EF4-FFF2-40B4-BE49-F238E27FC236}">
                <a16:creationId xmlns:a16="http://schemas.microsoft.com/office/drawing/2014/main" id="{8834BFAA-4D6A-48B0-820D-CF9E3D410885}"/>
              </a:ext>
            </a:extLst>
          </p:cNvPr>
          <p:cNvSpPr>
            <a:spLocks noGrp="1"/>
          </p:cNvSpPr>
          <p:nvPr>
            <p:ph type="body" sz="quarter" idx="24" hasCustomPrompt="1"/>
          </p:nvPr>
        </p:nvSpPr>
        <p:spPr>
          <a:xfrm>
            <a:off x="8560105"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7</a:t>
            </a:r>
            <a:endParaRPr lang="en-US" dirty="0"/>
          </a:p>
        </p:txBody>
      </p:sp>
      <p:sp>
        <p:nvSpPr>
          <p:cNvPr id="27" name="Espace réservé du texte 2">
            <a:extLst>
              <a:ext uri="{FF2B5EF4-FFF2-40B4-BE49-F238E27FC236}">
                <a16:creationId xmlns:a16="http://schemas.microsoft.com/office/drawing/2014/main" id="{A3614C72-B3FE-4BBC-9BB6-45225638E55D}"/>
              </a:ext>
            </a:extLst>
          </p:cNvPr>
          <p:cNvSpPr>
            <a:spLocks noGrp="1"/>
          </p:cNvSpPr>
          <p:nvPr>
            <p:ph type="body" sz="quarter" idx="25" hasCustomPrompt="1"/>
          </p:nvPr>
        </p:nvSpPr>
        <p:spPr>
          <a:xfrm>
            <a:off x="8558994" y="466269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8" name="Espace réservé du texte 2">
            <a:extLst>
              <a:ext uri="{FF2B5EF4-FFF2-40B4-BE49-F238E27FC236}">
                <a16:creationId xmlns:a16="http://schemas.microsoft.com/office/drawing/2014/main" id="{24B4D0E6-451D-491B-87ED-1C7267B05162}"/>
              </a:ext>
            </a:extLst>
          </p:cNvPr>
          <p:cNvSpPr>
            <a:spLocks noGrp="1"/>
          </p:cNvSpPr>
          <p:nvPr>
            <p:ph type="body" sz="quarter" idx="26" hasCustomPrompt="1"/>
          </p:nvPr>
        </p:nvSpPr>
        <p:spPr>
          <a:xfrm>
            <a:off x="8560105"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rgbClr val="000000"/>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8</a:t>
            </a:r>
            <a:endParaRPr lang="en-US" dirty="0"/>
          </a:p>
        </p:txBody>
      </p:sp>
      <p:pic>
        <p:nvPicPr>
          <p:cNvPr id="29" name="Graphic 22">
            <a:extLst>
              <a:ext uri="{FF2B5EF4-FFF2-40B4-BE49-F238E27FC236}">
                <a16:creationId xmlns:a16="http://schemas.microsoft.com/office/drawing/2014/main" id="{9498E08C-AD5C-4695-A985-4D3952C32D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Tree>
    <p:extLst>
      <p:ext uri="{BB962C8B-B14F-4D97-AF65-F5344CB8AC3E}">
        <p14:creationId xmlns:p14="http://schemas.microsoft.com/office/powerpoint/2010/main" val="1271435361"/>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of content B&amp;W ">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34B79FDB-9C8B-4118-B598-85B0C817C070}"/>
              </a:ext>
            </a:extLst>
          </p:cNvPr>
          <p:cNvPicPr>
            <a:picLocks noChangeAspect="1"/>
          </p:cNvPicPr>
          <p:nvPr userDrawn="1"/>
        </p:nvPicPr>
        <p:blipFill rotWithShape="1">
          <a:blip r:embed="rId2" cstate="email">
            <a:grayscl/>
            <a:extLst>
              <a:ext uri="{28A0092B-C50C-407E-A947-70E740481C1C}">
                <a14:useLocalDpi xmlns:a14="http://schemas.microsoft.com/office/drawing/2010/main"/>
              </a:ext>
            </a:extLst>
          </a:blip>
          <a:stretch/>
        </p:blipFill>
        <p:spPr>
          <a:xfrm>
            <a:off x="-2" y="0"/>
            <a:ext cx="12191999" cy="6858000"/>
          </a:xfrm>
          <a:prstGeom prst="rect">
            <a:avLst/>
          </a:prstGeom>
        </p:spPr>
      </p:pic>
      <p:sp>
        <p:nvSpPr>
          <p:cNvPr id="31" name="Rectangle 30">
            <a:extLst>
              <a:ext uri="{FF2B5EF4-FFF2-40B4-BE49-F238E27FC236}">
                <a16:creationId xmlns:a16="http://schemas.microsoft.com/office/drawing/2014/main" id="{2D58BD87-1403-45E8-8D95-4D67F4C97E6A}"/>
              </a:ext>
            </a:extLst>
          </p:cNvPr>
          <p:cNvSpPr/>
          <p:nvPr userDrawn="1"/>
        </p:nvSpPr>
        <p:spPr>
          <a:xfrm>
            <a:off x="0" y="0"/>
            <a:ext cx="12192000"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Espace réservé du texte 2">
            <a:extLst>
              <a:ext uri="{FF2B5EF4-FFF2-40B4-BE49-F238E27FC236}">
                <a16:creationId xmlns:a16="http://schemas.microsoft.com/office/drawing/2014/main" id="{9FDF91A1-0D1F-47A1-B707-87F7766A7D65}"/>
              </a:ext>
            </a:extLst>
          </p:cNvPr>
          <p:cNvSpPr>
            <a:spLocks noGrp="1"/>
          </p:cNvSpPr>
          <p:nvPr>
            <p:ph type="body" sz="quarter" idx="10" hasCustomPrompt="1"/>
          </p:nvPr>
        </p:nvSpPr>
        <p:spPr>
          <a:xfrm>
            <a:off x="5257068"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7" name="Espace réservé du texte 2">
            <a:extLst>
              <a:ext uri="{FF2B5EF4-FFF2-40B4-BE49-F238E27FC236}">
                <a16:creationId xmlns:a16="http://schemas.microsoft.com/office/drawing/2014/main" id="{30D64EEC-C3B5-4A23-92EA-CF93356DC2F2}"/>
              </a:ext>
            </a:extLst>
          </p:cNvPr>
          <p:cNvSpPr>
            <a:spLocks noGrp="1"/>
          </p:cNvSpPr>
          <p:nvPr>
            <p:ph type="body" sz="quarter" idx="11" hasCustomPrompt="1"/>
          </p:nvPr>
        </p:nvSpPr>
        <p:spPr>
          <a:xfrm>
            <a:off x="5258179"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1</a:t>
            </a:r>
            <a:endParaRPr lang="en-US" dirty="0"/>
          </a:p>
        </p:txBody>
      </p:sp>
      <p:sp>
        <p:nvSpPr>
          <p:cNvPr id="18" name="Espace réservé du texte 2">
            <a:extLst>
              <a:ext uri="{FF2B5EF4-FFF2-40B4-BE49-F238E27FC236}">
                <a16:creationId xmlns:a16="http://schemas.microsoft.com/office/drawing/2014/main" id="{B976D4E9-5B84-4CAC-A23E-666C17350BB2}"/>
              </a:ext>
            </a:extLst>
          </p:cNvPr>
          <p:cNvSpPr>
            <a:spLocks noGrp="1"/>
          </p:cNvSpPr>
          <p:nvPr>
            <p:ph type="body" sz="quarter" idx="12" hasCustomPrompt="1"/>
          </p:nvPr>
        </p:nvSpPr>
        <p:spPr>
          <a:xfrm>
            <a:off x="5257068"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9" name="Espace réservé du texte 2">
            <a:extLst>
              <a:ext uri="{FF2B5EF4-FFF2-40B4-BE49-F238E27FC236}">
                <a16:creationId xmlns:a16="http://schemas.microsoft.com/office/drawing/2014/main" id="{C746BFAF-7F4A-4423-BCBC-F47454F74EDD}"/>
              </a:ext>
            </a:extLst>
          </p:cNvPr>
          <p:cNvSpPr>
            <a:spLocks noGrp="1"/>
          </p:cNvSpPr>
          <p:nvPr>
            <p:ph type="body" sz="quarter" idx="13" hasCustomPrompt="1"/>
          </p:nvPr>
        </p:nvSpPr>
        <p:spPr>
          <a:xfrm>
            <a:off x="5258179"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2</a:t>
            </a:r>
            <a:endParaRPr lang="en-US" dirty="0"/>
          </a:p>
        </p:txBody>
      </p:sp>
      <p:sp>
        <p:nvSpPr>
          <p:cNvPr id="20" name="Espace réservé du texte 2">
            <a:extLst>
              <a:ext uri="{FF2B5EF4-FFF2-40B4-BE49-F238E27FC236}">
                <a16:creationId xmlns:a16="http://schemas.microsoft.com/office/drawing/2014/main" id="{D856B166-5A14-4258-92D7-56DA21CC3CE1}"/>
              </a:ext>
            </a:extLst>
          </p:cNvPr>
          <p:cNvSpPr>
            <a:spLocks noGrp="1"/>
          </p:cNvSpPr>
          <p:nvPr>
            <p:ph type="body" sz="quarter" idx="14" hasCustomPrompt="1"/>
          </p:nvPr>
        </p:nvSpPr>
        <p:spPr>
          <a:xfrm>
            <a:off x="5258179"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1" name="Espace réservé du texte 2">
            <a:extLst>
              <a:ext uri="{FF2B5EF4-FFF2-40B4-BE49-F238E27FC236}">
                <a16:creationId xmlns:a16="http://schemas.microsoft.com/office/drawing/2014/main" id="{522A815E-7753-4117-A2E1-C138F3C534DC}"/>
              </a:ext>
            </a:extLst>
          </p:cNvPr>
          <p:cNvSpPr>
            <a:spLocks noGrp="1"/>
          </p:cNvSpPr>
          <p:nvPr>
            <p:ph type="body" sz="quarter" idx="15" hasCustomPrompt="1"/>
          </p:nvPr>
        </p:nvSpPr>
        <p:spPr>
          <a:xfrm>
            <a:off x="5259290"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3</a:t>
            </a:r>
            <a:endParaRPr lang="en-US" dirty="0"/>
          </a:p>
        </p:txBody>
      </p:sp>
      <p:sp>
        <p:nvSpPr>
          <p:cNvPr id="22" name="Espace réservé du texte 2">
            <a:extLst>
              <a:ext uri="{FF2B5EF4-FFF2-40B4-BE49-F238E27FC236}">
                <a16:creationId xmlns:a16="http://schemas.microsoft.com/office/drawing/2014/main" id="{C83D0C14-CF19-4C55-BD77-AAB047DEE2B2}"/>
              </a:ext>
            </a:extLst>
          </p:cNvPr>
          <p:cNvSpPr>
            <a:spLocks noGrp="1"/>
          </p:cNvSpPr>
          <p:nvPr>
            <p:ph type="body" sz="quarter" idx="16" hasCustomPrompt="1"/>
          </p:nvPr>
        </p:nvSpPr>
        <p:spPr>
          <a:xfrm>
            <a:off x="5257068" y="466269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3" name="Espace réservé du texte 2">
            <a:extLst>
              <a:ext uri="{FF2B5EF4-FFF2-40B4-BE49-F238E27FC236}">
                <a16:creationId xmlns:a16="http://schemas.microsoft.com/office/drawing/2014/main" id="{F1235FAD-F3DC-4474-A100-B015E0B3A8B6}"/>
              </a:ext>
            </a:extLst>
          </p:cNvPr>
          <p:cNvSpPr>
            <a:spLocks noGrp="1"/>
          </p:cNvSpPr>
          <p:nvPr>
            <p:ph type="body" sz="quarter" idx="17" hasCustomPrompt="1"/>
          </p:nvPr>
        </p:nvSpPr>
        <p:spPr>
          <a:xfrm>
            <a:off x="5258179"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4</a:t>
            </a:r>
            <a:endParaRPr lang="en-US" dirty="0"/>
          </a:p>
        </p:txBody>
      </p:sp>
      <p:cxnSp>
        <p:nvCxnSpPr>
          <p:cNvPr id="13" name="Straight Connector 12">
            <a:extLst>
              <a:ext uri="{FF2B5EF4-FFF2-40B4-BE49-F238E27FC236}">
                <a16:creationId xmlns:a16="http://schemas.microsoft.com/office/drawing/2014/main" id="{460D01E0-B224-4F73-9B5C-D11993C1F637}"/>
              </a:ext>
            </a:extLst>
          </p:cNvPr>
          <p:cNvCxnSpPr>
            <a:cxnSpLocks/>
          </p:cNvCxnSpPr>
          <p:nvPr userDrawn="1"/>
        </p:nvCxnSpPr>
        <p:spPr>
          <a:xfrm>
            <a:off x="4760536" y="1553304"/>
            <a:ext cx="0" cy="375139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a:extLst>
              <a:ext uri="{FF2B5EF4-FFF2-40B4-BE49-F238E27FC236}">
                <a16:creationId xmlns:a16="http://schemas.microsoft.com/office/drawing/2014/main" id="{F3EC6491-C829-4D5B-88B1-32AC495A729C}"/>
              </a:ext>
            </a:extLst>
          </p:cNvPr>
          <p:cNvSpPr>
            <a:spLocks noGrp="1"/>
          </p:cNvSpPr>
          <p:nvPr>
            <p:ph type="body" sz="quarter" idx="18" hasCustomPrompt="1"/>
          </p:nvPr>
        </p:nvSpPr>
        <p:spPr>
          <a:xfrm>
            <a:off x="623888" y="3040133"/>
            <a:ext cx="3381375" cy="777734"/>
          </a:xfrm>
        </p:spPr>
        <p:txBody>
          <a:bodyPr anchor="ctr" anchorCtr="0"/>
          <a:lstStyle>
            <a:lvl1pPr marL="0" indent="0" algn="l" defTabSz="457200" rtl="0" eaLnBrk="1" latinLnBrk="0" hangingPunct="1">
              <a:lnSpc>
                <a:spcPct val="100000"/>
              </a:lnSpc>
              <a:spcBef>
                <a:spcPts val="0"/>
              </a:spcBef>
              <a:spcAft>
                <a:spcPts val="0"/>
              </a:spcAft>
              <a:buClr>
                <a:schemeClr val="bg1"/>
              </a:buClr>
              <a:buSzPct val="25000"/>
              <a:buFontTx/>
              <a:buNone/>
              <a:defRPr lang="en-US" sz="4400" b="1" kern="1200" noProof="0" dirty="0" smtClean="0">
                <a:solidFill>
                  <a:schemeClr val="bg2"/>
                </a:solidFill>
                <a:latin typeface="+mn-lt"/>
                <a:ea typeface="+mn-ea"/>
                <a:cs typeface="+mn-cs"/>
              </a:defRPr>
            </a:lvl1pPr>
            <a:lvl2pPr marL="0" indent="0">
              <a:buNone/>
              <a:defRPr/>
            </a:lvl2pPr>
          </a:lstStyle>
          <a:p>
            <a:pPr lvl="0"/>
            <a:r>
              <a:rPr lang="en-US" dirty="0"/>
              <a:t>Content</a:t>
            </a:r>
          </a:p>
        </p:txBody>
      </p:sp>
      <p:sp>
        <p:nvSpPr>
          <p:cNvPr id="14" name="Espace réservé du texte 2">
            <a:extLst>
              <a:ext uri="{FF2B5EF4-FFF2-40B4-BE49-F238E27FC236}">
                <a16:creationId xmlns:a16="http://schemas.microsoft.com/office/drawing/2014/main" id="{565C5F44-FA63-4060-8466-0902663DBA6B}"/>
              </a:ext>
            </a:extLst>
          </p:cNvPr>
          <p:cNvSpPr>
            <a:spLocks noGrp="1"/>
          </p:cNvSpPr>
          <p:nvPr>
            <p:ph type="body" sz="quarter" idx="19" hasCustomPrompt="1"/>
          </p:nvPr>
        </p:nvSpPr>
        <p:spPr>
          <a:xfrm>
            <a:off x="8558994" y="1603697"/>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15" name="Espace réservé du texte 2">
            <a:extLst>
              <a:ext uri="{FF2B5EF4-FFF2-40B4-BE49-F238E27FC236}">
                <a16:creationId xmlns:a16="http://schemas.microsoft.com/office/drawing/2014/main" id="{68F8662E-04D2-41C5-8413-080CA7C8E5DF}"/>
              </a:ext>
            </a:extLst>
          </p:cNvPr>
          <p:cNvSpPr>
            <a:spLocks noGrp="1"/>
          </p:cNvSpPr>
          <p:nvPr>
            <p:ph type="body" sz="quarter" idx="20" hasCustomPrompt="1"/>
          </p:nvPr>
        </p:nvSpPr>
        <p:spPr>
          <a:xfrm>
            <a:off x="8560105" y="1922321"/>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5</a:t>
            </a:r>
            <a:endParaRPr lang="en-US" dirty="0"/>
          </a:p>
        </p:txBody>
      </p:sp>
      <p:sp>
        <p:nvSpPr>
          <p:cNvPr id="16" name="Espace réservé du texte 2">
            <a:extLst>
              <a:ext uri="{FF2B5EF4-FFF2-40B4-BE49-F238E27FC236}">
                <a16:creationId xmlns:a16="http://schemas.microsoft.com/office/drawing/2014/main" id="{A0F543F9-F103-4107-9B00-1CB4B73678DB}"/>
              </a:ext>
            </a:extLst>
          </p:cNvPr>
          <p:cNvSpPr>
            <a:spLocks noGrp="1"/>
          </p:cNvSpPr>
          <p:nvPr>
            <p:ph type="body" sz="quarter" idx="21" hasCustomPrompt="1"/>
          </p:nvPr>
        </p:nvSpPr>
        <p:spPr>
          <a:xfrm>
            <a:off x="8560105" y="2616151"/>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4" name="Espace réservé du texte 2">
            <a:extLst>
              <a:ext uri="{FF2B5EF4-FFF2-40B4-BE49-F238E27FC236}">
                <a16:creationId xmlns:a16="http://schemas.microsoft.com/office/drawing/2014/main" id="{7B046D83-497A-4322-A5E0-B77DB7C04936}"/>
              </a:ext>
            </a:extLst>
          </p:cNvPr>
          <p:cNvSpPr>
            <a:spLocks noGrp="1"/>
          </p:cNvSpPr>
          <p:nvPr>
            <p:ph type="body" sz="quarter" idx="22" hasCustomPrompt="1"/>
          </p:nvPr>
        </p:nvSpPr>
        <p:spPr>
          <a:xfrm>
            <a:off x="8561216" y="2934775"/>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6</a:t>
            </a:r>
            <a:endParaRPr lang="en-US" dirty="0"/>
          </a:p>
        </p:txBody>
      </p:sp>
      <p:sp>
        <p:nvSpPr>
          <p:cNvPr id="25" name="Espace réservé du texte 2">
            <a:extLst>
              <a:ext uri="{FF2B5EF4-FFF2-40B4-BE49-F238E27FC236}">
                <a16:creationId xmlns:a16="http://schemas.microsoft.com/office/drawing/2014/main" id="{8561A5F7-1D44-472F-A9CC-539B38AA3D71}"/>
              </a:ext>
            </a:extLst>
          </p:cNvPr>
          <p:cNvSpPr>
            <a:spLocks noGrp="1"/>
          </p:cNvSpPr>
          <p:nvPr>
            <p:ph type="body" sz="quarter" idx="23" hasCustomPrompt="1"/>
          </p:nvPr>
        </p:nvSpPr>
        <p:spPr>
          <a:xfrm>
            <a:off x="8558994" y="3640209"/>
            <a:ext cx="2173287" cy="227211"/>
          </a:xfrm>
          <a:prstGeom prst="rect">
            <a:avLst/>
          </a:prstGeom>
        </p:spPr>
        <p:txBody>
          <a:bodyPr anchor="b"/>
          <a:lstStyle>
            <a:lvl1pPr>
              <a:defRPr lang="fr-FR" sz="1200" b="0" kern="1200" spc="300" noProof="0" dirty="0" smtClean="0">
                <a:solidFill>
                  <a:schemeClr val="accent2"/>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6" name="Espace réservé du texte 2">
            <a:extLst>
              <a:ext uri="{FF2B5EF4-FFF2-40B4-BE49-F238E27FC236}">
                <a16:creationId xmlns:a16="http://schemas.microsoft.com/office/drawing/2014/main" id="{8834BFAA-4D6A-48B0-820D-CF9E3D410885}"/>
              </a:ext>
            </a:extLst>
          </p:cNvPr>
          <p:cNvSpPr>
            <a:spLocks noGrp="1"/>
          </p:cNvSpPr>
          <p:nvPr>
            <p:ph type="body" sz="quarter" idx="24" hasCustomPrompt="1"/>
          </p:nvPr>
        </p:nvSpPr>
        <p:spPr>
          <a:xfrm>
            <a:off x="8560105" y="395883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7</a:t>
            </a:r>
            <a:endParaRPr lang="en-US" dirty="0"/>
          </a:p>
        </p:txBody>
      </p:sp>
      <p:sp>
        <p:nvSpPr>
          <p:cNvPr id="27" name="Espace réservé du texte 2">
            <a:extLst>
              <a:ext uri="{FF2B5EF4-FFF2-40B4-BE49-F238E27FC236}">
                <a16:creationId xmlns:a16="http://schemas.microsoft.com/office/drawing/2014/main" id="{A3614C72-B3FE-4BBC-9BB6-45225638E55D}"/>
              </a:ext>
            </a:extLst>
          </p:cNvPr>
          <p:cNvSpPr>
            <a:spLocks noGrp="1"/>
          </p:cNvSpPr>
          <p:nvPr>
            <p:ph type="body" sz="quarter" idx="25" hasCustomPrompt="1"/>
          </p:nvPr>
        </p:nvSpPr>
        <p:spPr>
          <a:xfrm>
            <a:off x="8558994" y="4662699"/>
            <a:ext cx="2173287" cy="227211"/>
          </a:xfrm>
          <a:prstGeom prst="rect">
            <a:avLst/>
          </a:prstGeom>
        </p:spPr>
        <p:txBody>
          <a:bodyPr anchor="b"/>
          <a:lstStyle>
            <a:lvl1pPr>
              <a:defRPr lang="fr-FR" sz="1200" b="0" kern="1200" spc="3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AGENDA</a:t>
            </a:r>
            <a:endParaRPr lang="en-US" dirty="0"/>
          </a:p>
        </p:txBody>
      </p:sp>
      <p:sp>
        <p:nvSpPr>
          <p:cNvPr id="28" name="Espace réservé du texte 2">
            <a:extLst>
              <a:ext uri="{FF2B5EF4-FFF2-40B4-BE49-F238E27FC236}">
                <a16:creationId xmlns:a16="http://schemas.microsoft.com/office/drawing/2014/main" id="{24B4D0E6-451D-491B-87ED-1C7267B05162}"/>
              </a:ext>
            </a:extLst>
          </p:cNvPr>
          <p:cNvSpPr>
            <a:spLocks noGrp="1"/>
          </p:cNvSpPr>
          <p:nvPr>
            <p:ph type="body" sz="quarter" idx="26" hasCustomPrompt="1"/>
          </p:nvPr>
        </p:nvSpPr>
        <p:spPr>
          <a:xfrm>
            <a:off x="8560105" y="4981323"/>
            <a:ext cx="2173287" cy="227211"/>
          </a:xfrm>
          <a:prstGeom prst="rect">
            <a:avLst/>
          </a:prstGeom>
        </p:spPr>
        <p:txBody>
          <a:bodyPr anchor="b"/>
          <a:lstStyle>
            <a:lvl1pPr marL="0" indent="0" algn="l" defTabSz="457189"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dirty="0"/>
              <a:t>Point 8</a:t>
            </a:r>
            <a:endParaRPr lang="en-US" dirty="0"/>
          </a:p>
        </p:txBody>
      </p:sp>
      <p:pic>
        <p:nvPicPr>
          <p:cNvPr id="32" name="Graphic 31">
            <a:extLst>
              <a:ext uri="{FF2B5EF4-FFF2-40B4-BE49-F238E27FC236}">
                <a16:creationId xmlns:a16="http://schemas.microsoft.com/office/drawing/2014/main" id="{A2086179-0271-40FD-A7AD-5D02EA5E0CC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2959884561"/>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Gradient Divider &amp; Pictur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9B755C-A813-4478-97D8-221419C0CB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A29147A-E282-4A23-A176-9828642E3830}"/>
              </a:ext>
            </a:extLst>
          </p:cNvPr>
          <p:cNvSpPr/>
          <p:nvPr/>
        </p:nvSpPr>
        <p:spPr>
          <a:xfrm>
            <a:off x="0" y="0"/>
            <a:ext cx="12192000" cy="6858000"/>
          </a:xfrm>
          <a:prstGeom prst="rect">
            <a:avLst/>
          </a:prstGeom>
          <a:gradFill>
            <a:gsLst>
              <a:gs pos="0">
                <a:schemeClr val="accent2"/>
              </a:gs>
              <a:gs pos="100000">
                <a:schemeClr val="accent1">
                  <a:alpha val="80000"/>
                </a:scheme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Espace réservé du texte 2">
            <a:extLst>
              <a:ext uri="{FF2B5EF4-FFF2-40B4-BE49-F238E27FC236}">
                <a16:creationId xmlns:a16="http://schemas.microsoft.com/office/drawing/2014/main" id="{FD5246D4-8081-4C33-86D4-DEC6CD69B19D}"/>
              </a:ext>
            </a:extLst>
          </p:cNvPr>
          <p:cNvSpPr>
            <a:spLocks noGrp="1"/>
          </p:cNvSpPr>
          <p:nvPr userDrawn="1">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br>
              <a:rPr lang="fr-FR" dirty="0"/>
            </a:br>
            <a:r>
              <a:rPr lang="fr-FR" dirty="0" err="1"/>
              <a:t>title</a:t>
            </a:r>
            <a:endParaRPr lang="fr-FR" dirty="0"/>
          </a:p>
        </p:txBody>
      </p:sp>
      <p:pic>
        <p:nvPicPr>
          <p:cNvPr id="7" name="Graphic 22">
            <a:extLst>
              <a:ext uri="{FF2B5EF4-FFF2-40B4-BE49-F238E27FC236}">
                <a16:creationId xmlns:a16="http://schemas.microsoft.com/office/drawing/2014/main" id="{327E93BC-0553-4656-BB86-58CD3A78CE0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27837772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amp;W divider with pictur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89C769-06F4-4C3D-8FA7-7FBD87554FA7}"/>
              </a:ext>
            </a:extLst>
          </p:cNvPr>
          <p:cNvPicPr>
            <a:picLocks noChangeAspect="1"/>
          </p:cNvPicPr>
          <p:nvPr userDrawn="1"/>
        </p:nvPicPr>
        <p:blipFill>
          <a:blip r:embed="rId2"/>
          <a:stretch>
            <a:fillRect/>
          </a:stretch>
        </p:blipFill>
        <p:spPr>
          <a:xfrm>
            <a:off x="0" y="-2177"/>
            <a:ext cx="12192000" cy="6862354"/>
          </a:xfrm>
          <a:prstGeom prst="rect">
            <a:avLst/>
          </a:prstGeom>
        </p:spPr>
      </p:pic>
      <p:sp>
        <p:nvSpPr>
          <p:cNvPr id="11" name="Rectangle 10">
            <a:extLst>
              <a:ext uri="{FF2B5EF4-FFF2-40B4-BE49-F238E27FC236}">
                <a16:creationId xmlns:a16="http://schemas.microsoft.com/office/drawing/2014/main" id="{6AC133AB-4ED4-4A84-A2B5-1FC5F934F56D}"/>
              </a:ext>
            </a:extLst>
          </p:cNvPr>
          <p:cNvSpPr/>
          <p:nvPr userDrawn="1"/>
        </p:nvSpPr>
        <p:spPr>
          <a:xfrm>
            <a:off x="0" y="0"/>
            <a:ext cx="12192000"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Espace réservé du texte 2">
            <a:extLst>
              <a:ext uri="{FF2B5EF4-FFF2-40B4-BE49-F238E27FC236}">
                <a16:creationId xmlns:a16="http://schemas.microsoft.com/office/drawing/2014/main" id="{FD5246D4-8081-4C33-86D4-DEC6CD69B19D}"/>
              </a:ext>
            </a:extLst>
          </p:cNvPr>
          <p:cNvSpPr>
            <a:spLocks noGrp="1"/>
          </p:cNvSpPr>
          <p:nvPr userDrawn="1">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2"/>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br>
              <a:rPr lang="fr-FR" dirty="0"/>
            </a:br>
            <a:r>
              <a:rPr lang="fr-FR" dirty="0" err="1"/>
              <a:t>Title</a:t>
            </a:r>
            <a:endParaRPr lang="fr-FR" dirty="0"/>
          </a:p>
        </p:txBody>
      </p:sp>
      <p:pic>
        <p:nvPicPr>
          <p:cNvPr id="7" name="Graphic 22">
            <a:extLst>
              <a:ext uri="{FF2B5EF4-FFF2-40B4-BE49-F238E27FC236}">
                <a16:creationId xmlns:a16="http://schemas.microsoft.com/office/drawing/2014/main" id="{327E93BC-0553-4656-BB86-58CD3A78CE0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3970969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ue Divider ">
    <p:bg>
      <p:bgPr>
        <a:solidFill>
          <a:schemeClr val="accent1"/>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5" name="Espace réservé du texte 2">
            <a:extLst>
              <a:ext uri="{FF2B5EF4-FFF2-40B4-BE49-F238E27FC236}">
                <a16:creationId xmlns:a16="http://schemas.microsoft.com/office/drawing/2014/main" id="{5B81D735-5959-4BE7-B602-2415CB75729C}"/>
              </a:ext>
            </a:extLst>
          </p:cNvPr>
          <p:cNvSpPr>
            <a:spLocks noGrp="1"/>
          </p:cNvSpPr>
          <p:nvPr>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endParaRPr lang="fr-FR" dirty="0"/>
          </a:p>
          <a:p>
            <a:pPr lvl="0"/>
            <a:r>
              <a:rPr lang="fr-FR" dirty="0" err="1"/>
              <a:t>title</a:t>
            </a:r>
            <a:endParaRPr lang="fr-FR" dirty="0"/>
          </a:p>
        </p:txBody>
      </p:sp>
    </p:spTree>
    <p:extLst>
      <p:ext uri="{BB962C8B-B14F-4D97-AF65-F5344CB8AC3E}">
        <p14:creationId xmlns:p14="http://schemas.microsoft.com/office/powerpoint/2010/main" val="37854124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Purple Divider ">
    <p:bg>
      <p:bgPr>
        <a:solidFill>
          <a:schemeClr val="accent1"/>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5" name="Espace réservé du texte 2">
            <a:extLst>
              <a:ext uri="{FF2B5EF4-FFF2-40B4-BE49-F238E27FC236}">
                <a16:creationId xmlns:a16="http://schemas.microsoft.com/office/drawing/2014/main" id="{5B81D735-5959-4BE7-B602-2415CB75729C}"/>
              </a:ext>
            </a:extLst>
          </p:cNvPr>
          <p:cNvSpPr>
            <a:spLocks noGrp="1"/>
          </p:cNvSpPr>
          <p:nvPr>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endParaRPr lang="fr-FR" dirty="0"/>
          </a:p>
          <a:p>
            <a:pPr lvl="0"/>
            <a:r>
              <a:rPr lang="fr-FR" dirty="0" err="1"/>
              <a:t>title</a:t>
            </a:r>
            <a:endParaRPr lang="fr-FR" dirty="0"/>
          </a:p>
        </p:txBody>
      </p:sp>
    </p:spTree>
    <p:extLst>
      <p:ext uri="{BB962C8B-B14F-4D97-AF65-F5344CB8AC3E}">
        <p14:creationId xmlns:p14="http://schemas.microsoft.com/office/powerpoint/2010/main" val="44022408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Pink Divider">
    <p:bg>
      <p:bgPr>
        <a:solidFill>
          <a:schemeClr val="accent2"/>
        </a:solidFill>
        <a:effectLst/>
      </p:bgPr>
    </p:bg>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5" name="Espace réservé du texte 2">
            <a:extLst>
              <a:ext uri="{FF2B5EF4-FFF2-40B4-BE49-F238E27FC236}">
                <a16:creationId xmlns:a16="http://schemas.microsoft.com/office/drawing/2014/main" id="{2561BC8E-BFFD-4037-BA1A-2F1F68F79FB4}"/>
              </a:ext>
            </a:extLst>
          </p:cNvPr>
          <p:cNvSpPr>
            <a:spLocks noGrp="1"/>
          </p:cNvSpPr>
          <p:nvPr>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endParaRPr lang="fr-FR" dirty="0"/>
          </a:p>
          <a:p>
            <a:pPr lvl="0"/>
            <a:r>
              <a:rPr lang="fr-FR" dirty="0" err="1"/>
              <a:t>title</a:t>
            </a:r>
            <a:endParaRPr lang="fr-FR" dirty="0"/>
          </a:p>
        </p:txBody>
      </p:sp>
    </p:spTree>
    <p:extLst>
      <p:ext uri="{BB962C8B-B14F-4D97-AF65-F5344CB8AC3E}">
        <p14:creationId xmlns:p14="http://schemas.microsoft.com/office/powerpoint/2010/main" val="27045377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Divi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AD501A-AD9B-422F-BC38-A8D4766F9905}"/>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pic>
        <p:nvPicPr>
          <p:cNvPr id="3" name="Graphic 22">
            <a:extLst>
              <a:ext uri="{FF2B5EF4-FFF2-40B4-BE49-F238E27FC236}">
                <a16:creationId xmlns:a16="http://schemas.microsoft.com/office/drawing/2014/main" id="{560B1CEB-8BB9-484A-A92D-AFA0DBD3E7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
        <p:nvSpPr>
          <p:cNvPr id="11" name="Espace réservé du texte 2">
            <a:extLst>
              <a:ext uri="{FF2B5EF4-FFF2-40B4-BE49-F238E27FC236}">
                <a16:creationId xmlns:a16="http://schemas.microsoft.com/office/drawing/2014/main" id="{CB1F17EE-6AB9-4C97-B107-6061ADD798C9}"/>
              </a:ext>
            </a:extLst>
          </p:cNvPr>
          <p:cNvSpPr>
            <a:spLocks noGrp="1"/>
          </p:cNvSpPr>
          <p:nvPr>
            <p:ph type="body" sz="quarter" idx="15" hasCustomPrompt="1"/>
          </p:nvPr>
        </p:nvSpPr>
        <p:spPr>
          <a:xfrm>
            <a:off x="623888" y="2123413"/>
            <a:ext cx="10944225" cy="1457186"/>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72" indent="0">
              <a:buNone/>
              <a:defRPr sz="1600" b="1">
                <a:solidFill>
                  <a:schemeClr val="bg1"/>
                </a:solidFill>
                <a:latin typeface="+mj-lt"/>
              </a:defRPr>
            </a:lvl3pPr>
            <a:lvl4pPr marL="374640" indent="0">
              <a:buNone/>
              <a:defRPr sz="1600" b="1">
                <a:solidFill>
                  <a:schemeClr val="bg1"/>
                </a:solidFill>
                <a:latin typeface="+mj-lt"/>
              </a:defRPr>
            </a:lvl4pPr>
            <a:lvl5pPr marL="647684" indent="0">
              <a:buNone/>
              <a:defRPr sz="1600" b="1">
                <a:solidFill>
                  <a:schemeClr val="bg1"/>
                </a:solidFill>
                <a:latin typeface="+mj-lt"/>
              </a:defRPr>
            </a:lvl5pPr>
          </a:lstStyle>
          <a:p>
            <a:pPr lvl="0"/>
            <a:r>
              <a:rPr lang="fr-FR" dirty="0" err="1"/>
              <a:t>Divider</a:t>
            </a:r>
            <a:br>
              <a:rPr lang="fr-FR" dirty="0"/>
            </a:br>
            <a:r>
              <a:rPr lang="fr-FR" dirty="0" err="1"/>
              <a:t>title</a:t>
            </a:r>
            <a:endParaRPr lang="fr-FR" dirty="0"/>
          </a:p>
        </p:txBody>
      </p:sp>
    </p:spTree>
    <p:extLst>
      <p:ext uri="{BB962C8B-B14F-4D97-AF65-F5344CB8AC3E}">
        <p14:creationId xmlns:p14="http://schemas.microsoft.com/office/powerpoint/2010/main" val="30921503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3" name="Espace réservé du texte 2">
            <a:extLst>
              <a:ext uri="{FF2B5EF4-FFF2-40B4-BE49-F238E27FC236}">
                <a16:creationId xmlns:a16="http://schemas.microsoft.com/office/drawing/2014/main" id="{C2C3A7C0-26D0-4079-B9CE-8E3EDA086FE3}"/>
              </a:ext>
            </a:extLst>
          </p:cNvPr>
          <p:cNvSpPr>
            <a:spLocks noGrp="1"/>
          </p:cNvSpPr>
          <p:nvPr>
            <p:ph type="body" sz="quarter" idx="11" hasCustomPrompt="1"/>
          </p:nvPr>
        </p:nvSpPr>
        <p:spPr>
          <a:xfrm>
            <a:off x="623888" y="917325"/>
            <a:ext cx="10944224"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
        <p:nvSpPr>
          <p:cNvPr id="4" name="Text Placeholder 3">
            <a:extLst>
              <a:ext uri="{FF2B5EF4-FFF2-40B4-BE49-F238E27FC236}">
                <a16:creationId xmlns:a16="http://schemas.microsoft.com/office/drawing/2014/main" id="{A4E4EB6C-3D5C-4105-8C49-7F9DE26BA9ED}"/>
              </a:ext>
            </a:extLst>
          </p:cNvPr>
          <p:cNvSpPr>
            <a:spLocks noGrp="1"/>
          </p:cNvSpPr>
          <p:nvPr>
            <p:ph type="body" sz="quarter" idx="12"/>
          </p:nvPr>
        </p:nvSpPr>
        <p:spPr>
          <a:xfrm>
            <a:off x="623888" y="1628775"/>
            <a:ext cx="10944225" cy="4210050"/>
          </a:xfrm>
        </p:spPr>
        <p:txBody>
          <a:bodyPr/>
          <a:lstStyle>
            <a:lvl1pPr>
              <a:defRPr>
                <a:latin typeface="+mn-lt"/>
              </a:defRPr>
            </a:lvl1pPr>
            <a:lvl2pPr>
              <a:defRPr>
                <a:latin typeface="+mn-lt"/>
              </a:defRPr>
            </a:lvl2pPr>
            <a:lvl3pPr>
              <a:defRPr>
                <a:latin typeface="+mn-lt"/>
              </a:defRPr>
            </a:lvl3pPr>
            <a:lvl4pPr>
              <a:lnSpc>
                <a:spcPct val="130000"/>
              </a:lnSpc>
              <a:spcAft>
                <a:spcPts val="300"/>
              </a:spcAft>
              <a:defRPr>
                <a:latin typeface="+mn-lt"/>
              </a:defRPr>
            </a:lvl4pPr>
            <a:lvl5pPr>
              <a:lnSpc>
                <a:spcPct val="130000"/>
              </a:lnSpc>
              <a:spcAft>
                <a:spcPts val="300"/>
              </a:spcAft>
              <a:buClr>
                <a:schemeClr val="bg1">
                  <a:lumMod val="50000"/>
                </a:schemeClr>
              </a:buClr>
              <a:buSzPct val="60000"/>
              <a:defRPr sz="1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Tree>
    <p:extLst>
      <p:ext uri="{BB962C8B-B14F-4D97-AF65-F5344CB8AC3E}">
        <p14:creationId xmlns:p14="http://schemas.microsoft.com/office/powerpoint/2010/main" val="3967774671"/>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Title Placeholder 2">
            <a:extLst>
              <a:ext uri="{FF2B5EF4-FFF2-40B4-BE49-F238E27FC236}">
                <a16:creationId xmlns:a16="http://schemas.microsoft.com/office/drawing/2014/main" id="{00C49E21-E183-46F5-861C-0B325E19EA68}"/>
              </a:ext>
            </a:extLst>
          </p:cNvPr>
          <p:cNvSpPr>
            <a:spLocks noGrp="1"/>
          </p:cNvSpPr>
          <p:nvPr>
            <p:ph type="title"/>
          </p:nvPr>
        </p:nvSpPr>
        <p:spPr>
          <a:xfrm>
            <a:off x="623888" y="517101"/>
            <a:ext cx="10944225" cy="369334"/>
          </a:xfrm>
          <a:prstGeom prst="rect">
            <a:avLst/>
          </a:prstGeom>
        </p:spPr>
        <p:txBody>
          <a:bodyPr vert="horz" lIns="0" tIns="0" rIns="0" bIns="0" rtlCol="0" anchor="b" anchorCtr="0">
            <a:noAutofit/>
          </a:bodyPr>
          <a:lstStyle>
            <a:lvl1pPr>
              <a:defRPr/>
            </a:lvl1pPr>
          </a:lstStyle>
          <a:p>
            <a:r>
              <a:rPr lang="en-US"/>
              <a:t>Click to edit Master title style</a:t>
            </a:r>
            <a:endParaRPr lang="en-US" dirty="0"/>
          </a:p>
        </p:txBody>
      </p:sp>
      <p:sp>
        <p:nvSpPr>
          <p:cNvPr id="3" name="Espace réservé du texte 2">
            <a:extLst>
              <a:ext uri="{FF2B5EF4-FFF2-40B4-BE49-F238E27FC236}">
                <a16:creationId xmlns:a16="http://schemas.microsoft.com/office/drawing/2014/main" id="{C2C3A7C0-26D0-4079-B9CE-8E3EDA086FE3}"/>
              </a:ext>
            </a:extLst>
          </p:cNvPr>
          <p:cNvSpPr>
            <a:spLocks noGrp="1"/>
          </p:cNvSpPr>
          <p:nvPr>
            <p:ph type="body" sz="quarter" idx="11" hasCustomPrompt="1"/>
          </p:nvPr>
        </p:nvSpPr>
        <p:spPr>
          <a:xfrm>
            <a:off x="623888" y="917325"/>
            <a:ext cx="10944224" cy="307467"/>
          </a:xfrm>
          <a:prstGeom prst="rect">
            <a:avLst/>
          </a:prstGeom>
        </p:spPr>
        <p:txBody>
          <a:bodyPr anchor="t"/>
          <a:lstStyle>
            <a:lvl1pPr>
              <a:buFontTx/>
              <a:buNone/>
              <a:defRPr sz="1400">
                <a:latin typeface="Calibri" panose="020F0502020204030204" pitchFamily="34" charset="0"/>
                <a:cs typeface="Calibri" panose="020F0502020204030204" pitchFamily="34" charset="0"/>
              </a:defRPr>
            </a:lvl1pPr>
            <a:lvl2pPr marL="0" indent="0">
              <a:buFontTx/>
              <a:buNone/>
              <a:defRPr/>
            </a:lvl2pPr>
            <a:lvl3pPr marL="180972" indent="0">
              <a:buFontTx/>
              <a:buNone/>
              <a:defRPr/>
            </a:lvl3pPr>
            <a:lvl4pPr marL="374640" indent="0">
              <a:buFontTx/>
              <a:buNone/>
              <a:defRPr/>
            </a:lvl4pPr>
            <a:lvl5pPr marL="647684" indent="0">
              <a:buFontTx/>
              <a:buNone/>
              <a:defRPr/>
            </a:lvl5pPr>
          </a:lstStyle>
          <a:p>
            <a:pPr lvl="0"/>
            <a:r>
              <a:rPr lang="fr-FR" dirty="0"/>
              <a:t>Second </a:t>
            </a:r>
            <a:r>
              <a:rPr lang="fr-FR" dirty="0" err="1"/>
              <a:t>level</a:t>
            </a:r>
            <a:endParaRPr lang="fr-FR" dirty="0"/>
          </a:p>
        </p:txBody>
      </p:sp>
    </p:spTree>
    <p:extLst>
      <p:ext uri="{BB962C8B-B14F-4D97-AF65-F5344CB8AC3E}">
        <p14:creationId xmlns:p14="http://schemas.microsoft.com/office/powerpoint/2010/main" val="2154691584"/>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A44BD718-C874-4D66-B650-3D63B54595A1}"/>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pic>
        <p:nvPicPr>
          <p:cNvPr id="7" name="Graphic 22">
            <a:extLst>
              <a:ext uri="{FF2B5EF4-FFF2-40B4-BE49-F238E27FC236}">
                <a16:creationId xmlns:a16="http://schemas.microsoft.com/office/drawing/2014/main" id="{95D67AEE-74D2-439C-AB83-0F4DCBB8C6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
        <p:nvSpPr>
          <p:cNvPr id="4" name="Text Placeholder 3">
            <a:extLst>
              <a:ext uri="{FF2B5EF4-FFF2-40B4-BE49-F238E27FC236}">
                <a16:creationId xmlns:a16="http://schemas.microsoft.com/office/drawing/2014/main" id="{E69983C4-1894-404D-9151-2075CE8B1B07}"/>
              </a:ext>
            </a:extLst>
          </p:cNvPr>
          <p:cNvSpPr>
            <a:spLocks noGrp="1"/>
          </p:cNvSpPr>
          <p:nvPr>
            <p:ph type="body" sz="quarter" idx="12"/>
          </p:nvPr>
        </p:nvSpPr>
        <p:spPr>
          <a:xfrm>
            <a:off x="623888" y="1628775"/>
            <a:ext cx="5135562" cy="4629150"/>
          </a:xfrm>
        </p:spPr>
        <p:txBody>
          <a:bodyPr vert="horz" lIns="0" tIns="0" rIns="0" bIns="0" rtlCol="0">
            <a:noAutofit/>
          </a:bodyPr>
          <a:lstStyle>
            <a:lvl1pPr>
              <a:defRPr lang="en-US" smtClean="0">
                <a:solidFill>
                  <a:schemeClr val="tx1"/>
                </a:solidFill>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2" name="Rectangle 1">
            <a:extLst>
              <a:ext uri="{FF2B5EF4-FFF2-40B4-BE49-F238E27FC236}">
                <a16:creationId xmlns:a16="http://schemas.microsoft.com/office/drawing/2014/main" id="{58DE8F47-2ED3-46AD-A6D0-333B57727AB1}"/>
              </a:ext>
            </a:extLst>
          </p:cNvPr>
          <p:cNvSpPr/>
          <p:nvPr userDrawn="1"/>
        </p:nvSpPr>
        <p:spPr>
          <a:xfrm>
            <a:off x="5962650" y="6505575"/>
            <a:ext cx="285750" cy="135795"/>
          </a:xfrm>
          <a:prstGeom prst="rect">
            <a:avLst/>
          </a:prstGeom>
          <a:solidFill>
            <a:schemeClr val="bg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sp>
        <p:nvSpPr>
          <p:cNvPr id="3" name="Espace réservé pour une image  2">
            <a:extLst>
              <a:ext uri="{FF2B5EF4-FFF2-40B4-BE49-F238E27FC236}">
                <a16:creationId xmlns:a16="http://schemas.microsoft.com/office/drawing/2014/main" id="{A2F9C71C-52F1-4A4D-AC3B-473629771E2E}"/>
              </a:ext>
            </a:extLst>
          </p:cNvPr>
          <p:cNvSpPr>
            <a:spLocks noGrp="1"/>
          </p:cNvSpPr>
          <p:nvPr>
            <p:ph type="pic" sz="quarter" idx="11"/>
          </p:nvPr>
        </p:nvSpPr>
        <p:spPr>
          <a:xfrm>
            <a:off x="6096001" y="0"/>
            <a:ext cx="60960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4271474176"/>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amp; Two pictures">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2F9C71C-52F1-4A4D-AC3B-473629771E2E}"/>
              </a:ext>
            </a:extLst>
          </p:cNvPr>
          <p:cNvSpPr>
            <a:spLocks noGrp="1"/>
          </p:cNvSpPr>
          <p:nvPr>
            <p:ph type="pic" sz="quarter" idx="11"/>
          </p:nvPr>
        </p:nvSpPr>
        <p:spPr>
          <a:xfrm>
            <a:off x="6096001" y="0"/>
            <a:ext cx="6096000" cy="3428993"/>
          </a:xfrm>
          <a:prstGeom prst="rect">
            <a:avLst/>
          </a:prstGeom>
        </p:spPr>
        <p:txBody>
          <a:bodyPr/>
          <a:lstStyle/>
          <a:p>
            <a:r>
              <a:rPr lang="en-US"/>
              <a:t>Click icon to add picture</a:t>
            </a:r>
          </a:p>
        </p:txBody>
      </p:sp>
      <p:sp>
        <p:nvSpPr>
          <p:cNvPr id="12" name="Title Placeholder 2">
            <a:extLst>
              <a:ext uri="{FF2B5EF4-FFF2-40B4-BE49-F238E27FC236}">
                <a16:creationId xmlns:a16="http://schemas.microsoft.com/office/drawing/2014/main" id="{095DA2FA-1741-4D2B-B08C-129D7407459C}"/>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pic>
        <p:nvPicPr>
          <p:cNvPr id="7" name="Graphic 22">
            <a:extLst>
              <a:ext uri="{FF2B5EF4-FFF2-40B4-BE49-F238E27FC236}">
                <a16:creationId xmlns:a16="http://schemas.microsoft.com/office/drawing/2014/main" id="{DBD28D12-AA61-4AF0-ABD0-23697F0476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
        <p:nvSpPr>
          <p:cNvPr id="6" name="Text Placeholder 3">
            <a:extLst>
              <a:ext uri="{FF2B5EF4-FFF2-40B4-BE49-F238E27FC236}">
                <a16:creationId xmlns:a16="http://schemas.microsoft.com/office/drawing/2014/main" id="{F8E913D8-7CB3-4B88-AB38-30DDB1466CE2}"/>
              </a:ext>
            </a:extLst>
          </p:cNvPr>
          <p:cNvSpPr>
            <a:spLocks noGrp="1"/>
          </p:cNvSpPr>
          <p:nvPr>
            <p:ph type="body" sz="quarter" idx="13"/>
          </p:nvPr>
        </p:nvSpPr>
        <p:spPr>
          <a:xfrm>
            <a:off x="623888" y="1628775"/>
            <a:ext cx="5135562" cy="4629150"/>
          </a:xfrm>
        </p:spPr>
        <p:txBody>
          <a:bodyPr vert="horz" lIns="0" tIns="0" rIns="0" bIns="0" rtlCol="0">
            <a:noAutofit/>
          </a:bodyPr>
          <a:lstStyle>
            <a:lvl1pPr>
              <a:defRPr lang="en-US" smtClean="0">
                <a:solidFill>
                  <a:schemeClr val="tx1"/>
                </a:solidFill>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8" name="Rectangle 7">
            <a:extLst>
              <a:ext uri="{FF2B5EF4-FFF2-40B4-BE49-F238E27FC236}">
                <a16:creationId xmlns:a16="http://schemas.microsoft.com/office/drawing/2014/main" id="{FE474C0D-E6ED-4E44-9977-4EB6718CA2A2}"/>
              </a:ext>
            </a:extLst>
          </p:cNvPr>
          <p:cNvSpPr/>
          <p:nvPr userDrawn="1"/>
        </p:nvSpPr>
        <p:spPr>
          <a:xfrm>
            <a:off x="5962650" y="6505575"/>
            <a:ext cx="285750" cy="135795"/>
          </a:xfrm>
          <a:prstGeom prst="rect">
            <a:avLst/>
          </a:prstGeom>
          <a:solidFill>
            <a:schemeClr val="bg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sp>
        <p:nvSpPr>
          <p:cNvPr id="10" name="Espace réservé pour une image  2">
            <a:extLst>
              <a:ext uri="{FF2B5EF4-FFF2-40B4-BE49-F238E27FC236}">
                <a16:creationId xmlns:a16="http://schemas.microsoft.com/office/drawing/2014/main" id="{42EC5DE7-3E80-4C68-890A-E3D664FBE1B5}"/>
              </a:ext>
            </a:extLst>
          </p:cNvPr>
          <p:cNvSpPr>
            <a:spLocks noGrp="1"/>
          </p:cNvSpPr>
          <p:nvPr>
            <p:ph type="pic" sz="quarter" idx="12"/>
          </p:nvPr>
        </p:nvSpPr>
        <p:spPr>
          <a:xfrm>
            <a:off x="6096001" y="3428993"/>
            <a:ext cx="6096000" cy="3428993"/>
          </a:xfrm>
          <a:prstGeom prst="rect">
            <a:avLst/>
          </a:prstGeom>
        </p:spPr>
        <p:txBody>
          <a:bodyPr/>
          <a:lstStyle/>
          <a:p>
            <a:r>
              <a:rPr lang="en-US"/>
              <a:t>Click icon to add picture</a:t>
            </a:r>
          </a:p>
        </p:txBody>
      </p:sp>
    </p:spTree>
    <p:extLst>
      <p:ext uri="{BB962C8B-B14F-4D97-AF65-F5344CB8AC3E}">
        <p14:creationId xmlns:p14="http://schemas.microsoft.com/office/powerpoint/2010/main" val="2826522443"/>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amp; Four pictures">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2F9C71C-52F1-4A4D-AC3B-473629771E2E}"/>
              </a:ext>
            </a:extLst>
          </p:cNvPr>
          <p:cNvSpPr>
            <a:spLocks noGrp="1"/>
          </p:cNvSpPr>
          <p:nvPr>
            <p:ph type="pic" sz="quarter" idx="11"/>
          </p:nvPr>
        </p:nvSpPr>
        <p:spPr>
          <a:xfrm>
            <a:off x="6096001" y="0"/>
            <a:ext cx="3048000" cy="3428993"/>
          </a:xfrm>
          <a:prstGeom prst="rect">
            <a:avLst/>
          </a:prstGeom>
        </p:spPr>
        <p:txBody>
          <a:bodyPr/>
          <a:lstStyle/>
          <a:p>
            <a:r>
              <a:rPr lang="en-US"/>
              <a:t>Click icon to add picture</a:t>
            </a:r>
          </a:p>
        </p:txBody>
      </p:sp>
      <p:sp>
        <p:nvSpPr>
          <p:cNvPr id="13" name="Espace réservé pour une image  2">
            <a:extLst>
              <a:ext uri="{FF2B5EF4-FFF2-40B4-BE49-F238E27FC236}">
                <a16:creationId xmlns:a16="http://schemas.microsoft.com/office/drawing/2014/main" id="{E7605A3B-0179-473B-9CB6-CC5A493B967D}"/>
              </a:ext>
            </a:extLst>
          </p:cNvPr>
          <p:cNvSpPr>
            <a:spLocks noGrp="1"/>
          </p:cNvSpPr>
          <p:nvPr>
            <p:ph type="pic" sz="quarter" idx="13"/>
          </p:nvPr>
        </p:nvSpPr>
        <p:spPr>
          <a:xfrm>
            <a:off x="9144001" y="0"/>
            <a:ext cx="3048000" cy="3428993"/>
          </a:xfrm>
          <a:prstGeom prst="rect">
            <a:avLst/>
          </a:prstGeom>
        </p:spPr>
        <p:txBody>
          <a:bodyPr/>
          <a:lstStyle/>
          <a:p>
            <a:r>
              <a:rPr lang="en-US"/>
              <a:t>Click icon to add picture</a:t>
            </a:r>
          </a:p>
        </p:txBody>
      </p:sp>
      <p:sp>
        <p:nvSpPr>
          <p:cNvPr id="14" name="Espace réservé pour une image  2">
            <a:extLst>
              <a:ext uri="{FF2B5EF4-FFF2-40B4-BE49-F238E27FC236}">
                <a16:creationId xmlns:a16="http://schemas.microsoft.com/office/drawing/2014/main" id="{15060EE6-A355-453C-AA84-ABCFFCC6CA90}"/>
              </a:ext>
            </a:extLst>
          </p:cNvPr>
          <p:cNvSpPr>
            <a:spLocks noGrp="1"/>
          </p:cNvSpPr>
          <p:nvPr>
            <p:ph type="pic" sz="quarter" idx="14"/>
          </p:nvPr>
        </p:nvSpPr>
        <p:spPr>
          <a:xfrm>
            <a:off x="9144001" y="3428993"/>
            <a:ext cx="3048000" cy="3428993"/>
          </a:xfrm>
          <a:prstGeom prst="rect">
            <a:avLst/>
          </a:prstGeom>
        </p:spPr>
        <p:txBody>
          <a:bodyPr/>
          <a:lstStyle/>
          <a:p>
            <a:r>
              <a:rPr lang="en-US"/>
              <a:t>Click icon to add picture</a:t>
            </a:r>
          </a:p>
        </p:txBody>
      </p:sp>
      <p:sp>
        <p:nvSpPr>
          <p:cNvPr id="12" name="Title Placeholder 2">
            <a:extLst>
              <a:ext uri="{FF2B5EF4-FFF2-40B4-BE49-F238E27FC236}">
                <a16:creationId xmlns:a16="http://schemas.microsoft.com/office/drawing/2014/main" id="{706603BD-449F-4146-BC92-4D9C5E9D73B4}"/>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pic>
        <p:nvPicPr>
          <p:cNvPr id="9" name="Graphic 22">
            <a:extLst>
              <a:ext uri="{FF2B5EF4-FFF2-40B4-BE49-F238E27FC236}">
                <a16:creationId xmlns:a16="http://schemas.microsoft.com/office/drawing/2014/main" id="{D3BCF6FE-1697-4B69-BF27-4D3C981A27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9"/>
            <a:ext cx="1377040" cy="220391"/>
          </a:xfrm>
          <a:prstGeom prst="rect">
            <a:avLst/>
          </a:prstGeom>
        </p:spPr>
      </p:pic>
      <p:sp>
        <p:nvSpPr>
          <p:cNvPr id="8" name="Text Placeholder 3">
            <a:extLst>
              <a:ext uri="{FF2B5EF4-FFF2-40B4-BE49-F238E27FC236}">
                <a16:creationId xmlns:a16="http://schemas.microsoft.com/office/drawing/2014/main" id="{19F7F2BB-4F6E-413F-8B6C-741A21A2D119}"/>
              </a:ext>
            </a:extLst>
          </p:cNvPr>
          <p:cNvSpPr>
            <a:spLocks noGrp="1"/>
          </p:cNvSpPr>
          <p:nvPr>
            <p:ph type="body" sz="quarter" idx="15"/>
          </p:nvPr>
        </p:nvSpPr>
        <p:spPr>
          <a:xfrm>
            <a:off x="623888" y="1628775"/>
            <a:ext cx="5135562" cy="4629150"/>
          </a:xfrm>
        </p:spPr>
        <p:txBody>
          <a:bodyPr vert="horz" lIns="0" tIns="0" rIns="0" bIns="0" rtlCol="0">
            <a:noAutofit/>
          </a:bodyPr>
          <a:lstStyle>
            <a:lvl1pPr>
              <a:defRPr lang="en-US" smtClean="0">
                <a:solidFill>
                  <a:schemeClr val="tx1"/>
                </a:solidFill>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11" name="Rectangle 10">
            <a:extLst>
              <a:ext uri="{FF2B5EF4-FFF2-40B4-BE49-F238E27FC236}">
                <a16:creationId xmlns:a16="http://schemas.microsoft.com/office/drawing/2014/main" id="{B2A01A2D-7378-48B9-901E-F25D438A63DE}"/>
              </a:ext>
            </a:extLst>
          </p:cNvPr>
          <p:cNvSpPr/>
          <p:nvPr userDrawn="1"/>
        </p:nvSpPr>
        <p:spPr>
          <a:xfrm>
            <a:off x="5962650" y="6505575"/>
            <a:ext cx="285750" cy="135795"/>
          </a:xfrm>
          <a:prstGeom prst="rect">
            <a:avLst/>
          </a:prstGeom>
          <a:solidFill>
            <a:schemeClr val="bg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sp>
        <p:nvSpPr>
          <p:cNvPr id="10" name="Espace réservé pour une image  2">
            <a:extLst>
              <a:ext uri="{FF2B5EF4-FFF2-40B4-BE49-F238E27FC236}">
                <a16:creationId xmlns:a16="http://schemas.microsoft.com/office/drawing/2014/main" id="{42EC5DE7-3E80-4C68-890A-E3D664FBE1B5}"/>
              </a:ext>
            </a:extLst>
          </p:cNvPr>
          <p:cNvSpPr>
            <a:spLocks noGrp="1"/>
          </p:cNvSpPr>
          <p:nvPr>
            <p:ph type="pic" sz="quarter" idx="12"/>
          </p:nvPr>
        </p:nvSpPr>
        <p:spPr>
          <a:xfrm>
            <a:off x="6096001" y="3428993"/>
            <a:ext cx="3048000" cy="3429007"/>
          </a:xfrm>
          <a:prstGeom prst="rect">
            <a:avLst/>
          </a:prstGeom>
        </p:spPr>
        <p:txBody>
          <a:bodyPr/>
          <a:lstStyle/>
          <a:p>
            <a:r>
              <a:rPr lang="en-US"/>
              <a:t>Click icon to add picture</a:t>
            </a:r>
          </a:p>
        </p:txBody>
      </p:sp>
    </p:spTree>
    <p:extLst>
      <p:ext uri="{BB962C8B-B14F-4D97-AF65-F5344CB8AC3E}">
        <p14:creationId xmlns:p14="http://schemas.microsoft.com/office/powerpoint/2010/main" val="2574578092"/>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s text &amp; Two pictures">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BD8D428F-1999-4CD7-803A-0499EFBBC9AF}"/>
              </a:ext>
            </a:extLst>
          </p:cNvPr>
          <p:cNvSpPr>
            <a:spLocks noGrp="1"/>
          </p:cNvSpPr>
          <p:nvPr>
            <p:ph type="pic" sz="quarter" idx="11"/>
          </p:nvPr>
        </p:nvSpPr>
        <p:spPr>
          <a:xfrm>
            <a:off x="623888" y="3732213"/>
            <a:ext cx="5021262" cy="1944687"/>
          </a:xfrm>
          <a:prstGeom prst="rect">
            <a:avLst/>
          </a:prstGeom>
        </p:spPr>
        <p:txBody>
          <a:bodyPr/>
          <a:lstStyle/>
          <a:p>
            <a:r>
              <a:rPr lang="en-US"/>
              <a:t>Click icon to add picture</a:t>
            </a:r>
          </a:p>
        </p:txBody>
      </p:sp>
      <p:sp>
        <p:nvSpPr>
          <p:cNvPr id="3" name="Espace réservé pour une image  2">
            <a:extLst>
              <a:ext uri="{FF2B5EF4-FFF2-40B4-BE49-F238E27FC236}">
                <a16:creationId xmlns:a16="http://schemas.microsoft.com/office/drawing/2014/main" id="{85373431-056A-4064-9619-EA69252277AA}"/>
              </a:ext>
            </a:extLst>
          </p:cNvPr>
          <p:cNvSpPr>
            <a:spLocks noGrp="1"/>
          </p:cNvSpPr>
          <p:nvPr>
            <p:ph type="pic" sz="quarter" idx="10"/>
          </p:nvPr>
        </p:nvSpPr>
        <p:spPr>
          <a:xfrm>
            <a:off x="6550025" y="517101"/>
            <a:ext cx="5018088" cy="1943100"/>
          </a:xfrm>
          <a:prstGeom prst="rect">
            <a:avLst/>
          </a:prstGeom>
        </p:spPr>
        <p:txBody>
          <a:bodyPr/>
          <a:lstStyle/>
          <a:p>
            <a:r>
              <a:rPr lang="en-US"/>
              <a:t>Click icon to add picture</a:t>
            </a:r>
          </a:p>
        </p:txBody>
      </p:sp>
      <p:sp>
        <p:nvSpPr>
          <p:cNvPr id="11" name="Title Placeholder 2">
            <a:extLst>
              <a:ext uri="{FF2B5EF4-FFF2-40B4-BE49-F238E27FC236}">
                <a16:creationId xmlns:a16="http://schemas.microsoft.com/office/drawing/2014/main" id="{598D7C8E-D578-4DD4-862C-7D2255F6FE52}"/>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C8D0377-E092-44FD-9E10-2B55E4AC68F3}"/>
              </a:ext>
            </a:extLst>
          </p:cNvPr>
          <p:cNvSpPr>
            <a:spLocks noGrp="1"/>
          </p:cNvSpPr>
          <p:nvPr>
            <p:ph type="body" sz="quarter" idx="12"/>
          </p:nvPr>
        </p:nvSpPr>
        <p:spPr>
          <a:xfrm>
            <a:off x="623888" y="1879600"/>
            <a:ext cx="5021262" cy="1549399"/>
          </a:xfrm>
        </p:spPr>
        <p:txBody>
          <a:bodyPr vert="horz" lIns="0" tIns="0" rIns="0" bIns="0" rtlCol="0">
            <a:noAutofit/>
          </a:bodyPr>
          <a:lstStyle>
            <a:lvl1pPr>
              <a:defRPr lang="en-US"/>
            </a:lvl1pPr>
            <a:lvl2pPr>
              <a:defRPr lang="en-US"/>
            </a:lvl2pPr>
            <a:lvl3pPr>
              <a:defRPr lang="en-US"/>
            </a:lvl3pPr>
            <a:lvl4pPr>
              <a:defRPr lang="en-US"/>
            </a:lvl4pPr>
            <a:lvl5pPr>
              <a:defRPr lang="fr-FR" sz="1200">
                <a:solidFill>
                  <a:schemeClr val="tx1"/>
                </a:solidFill>
              </a:defRPr>
            </a:lvl5pPr>
          </a:lstStyle>
          <a:p>
            <a:pPr lvl="0"/>
            <a:r>
              <a:rPr lang="en-US"/>
              <a:t>Edit Master text styles</a:t>
            </a:r>
          </a:p>
          <a:p>
            <a:pPr lvl="1"/>
            <a:r>
              <a:rPr lang="en-US"/>
              <a:t>Second level</a:t>
            </a:r>
          </a:p>
          <a:p>
            <a:pPr lvl="2"/>
            <a:r>
              <a:rPr lang="en-US"/>
              <a:t>Third level</a:t>
            </a:r>
          </a:p>
          <a:p>
            <a:pPr lvl="3">
              <a:lnSpc>
                <a:spcPct val="130000"/>
              </a:lnSpc>
            </a:pPr>
            <a:r>
              <a:rPr lang="en-US"/>
              <a:t>Fourth level</a:t>
            </a:r>
          </a:p>
          <a:p>
            <a:pPr marL="733425" lvl="4" indent="-190500">
              <a:lnSpc>
                <a:spcPct val="130000"/>
              </a:lnSpc>
              <a:spcAft>
                <a:spcPts val="300"/>
              </a:spcAft>
              <a:buClr>
                <a:schemeClr val="bg1">
                  <a:lumMod val="50000"/>
                </a:schemeClr>
              </a:buClr>
            </a:pPr>
            <a:r>
              <a:rPr lang="en-US"/>
              <a:t>Fifth level</a:t>
            </a:r>
            <a:endParaRPr lang="fr-FR"/>
          </a:p>
        </p:txBody>
      </p:sp>
      <p:sp>
        <p:nvSpPr>
          <p:cNvPr id="8" name="Text Placeholder 3">
            <a:extLst>
              <a:ext uri="{FF2B5EF4-FFF2-40B4-BE49-F238E27FC236}">
                <a16:creationId xmlns:a16="http://schemas.microsoft.com/office/drawing/2014/main" id="{B3D20D25-472D-4874-8F4C-9AD56601BBD0}"/>
              </a:ext>
            </a:extLst>
          </p:cNvPr>
          <p:cNvSpPr>
            <a:spLocks noGrp="1"/>
          </p:cNvSpPr>
          <p:nvPr>
            <p:ph type="body" sz="quarter" idx="13"/>
          </p:nvPr>
        </p:nvSpPr>
        <p:spPr>
          <a:xfrm>
            <a:off x="6546850" y="2743200"/>
            <a:ext cx="5021262" cy="2933700"/>
          </a:xfrm>
        </p:spPr>
        <p:txBody>
          <a:bodyPr vert="horz" lIns="0" tIns="0" rIns="0" bIns="0" rtlCol="0">
            <a:no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fr-FR" sz="1200" dirty="0">
                <a:solidFill>
                  <a:schemeClr val="tx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spTree>
    <p:extLst>
      <p:ext uri="{BB962C8B-B14F-4D97-AF65-F5344CB8AC3E}">
        <p14:creationId xmlns:p14="http://schemas.microsoft.com/office/powerpoint/2010/main" val="3005055336"/>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wo columns text Purple Background">
    <p:bg>
      <p:bgPr>
        <a:solidFill>
          <a:schemeClr val="tx2"/>
        </a:solidFill>
        <a:effectLst/>
      </p:bgPr>
    </p:bg>
    <p:spTree>
      <p:nvGrpSpPr>
        <p:cNvPr id="1" name=""/>
        <p:cNvGrpSpPr/>
        <p:nvPr/>
      </p:nvGrpSpPr>
      <p:grpSpPr>
        <a:xfrm>
          <a:off x="0" y="0"/>
          <a:ext cx="0" cy="0"/>
          <a:chOff x="0" y="0"/>
          <a:chExt cx="0" cy="0"/>
        </a:xfrm>
      </p:grpSpPr>
      <p:sp>
        <p:nvSpPr>
          <p:cNvPr id="10" name="Title Placeholder 2">
            <a:extLst>
              <a:ext uri="{FF2B5EF4-FFF2-40B4-BE49-F238E27FC236}">
                <a16:creationId xmlns:a16="http://schemas.microsoft.com/office/drawing/2014/main" id="{A57F6187-BFE3-4338-8A14-47B63D86FE3A}"/>
              </a:ext>
            </a:extLst>
          </p:cNvPr>
          <p:cNvSpPr>
            <a:spLocks noGrp="1"/>
          </p:cNvSpPr>
          <p:nvPr>
            <p:ph type="title"/>
          </p:nvPr>
        </p:nvSpPr>
        <p:spPr>
          <a:xfrm>
            <a:off x="623889" y="517101"/>
            <a:ext cx="5135888" cy="369334"/>
          </a:xfrm>
          <a:prstGeom prst="rect">
            <a:avLst/>
          </a:prstGeom>
        </p:spPr>
        <p:txBody>
          <a:bodyPr vert="horz" lIns="0" tIns="0" rIns="0" bIns="0" rtlCol="0" anchor="t" anchorCtr="0">
            <a:spAutoFit/>
          </a:bodyPr>
          <a:lstStyle>
            <a:lvl1pPr>
              <a:defRPr>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65743908-B0F1-4FA6-BB4B-381DC44AF28D}"/>
              </a:ext>
            </a:extLst>
          </p:cNvPr>
          <p:cNvSpPr>
            <a:spLocks noGrp="1"/>
          </p:cNvSpPr>
          <p:nvPr>
            <p:ph type="body" sz="quarter" idx="12" hasCustomPrompt="1"/>
          </p:nvPr>
        </p:nvSpPr>
        <p:spPr>
          <a:xfrm>
            <a:off x="623888" y="1841500"/>
            <a:ext cx="5021262" cy="4051300"/>
          </a:xfrm>
        </p:spPr>
        <p:txBody>
          <a:bodyPr/>
          <a:lstStyle>
            <a:lvl1pPr>
              <a:lnSpc>
                <a:spcPct val="130000"/>
              </a:lnSpc>
              <a:spcAft>
                <a:spcPts val="1200"/>
              </a:spcAft>
              <a:defRPr lang="en-US" smtClean="0">
                <a:solidFill>
                  <a:schemeClr val="bg1"/>
                </a:solidFill>
              </a:defRPr>
            </a:lvl1pPr>
            <a:lvl5pPr>
              <a:defRPr>
                <a:solidFill>
                  <a:schemeClr val="bg1"/>
                </a:solidFill>
              </a:defRPr>
            </a:lvl5pPr>
          </a:lstStyle>
          <a:p>
            <a:pPr>
              <a:lnSpc>
                <a:spcPct val="130000"/>
              </a:lnSpc>
              <a:spcAft>
                <a:spcPts val="1200"/>
              </a:spcAft>
            </a:pPr>
            <a:r>
              <a:rPr lang="en-US" dirty="0">
                <a:latin typeface="+mj-lt"/>
              </a:rPr>
              <a:t>Bring to the table win-win survival strategies to ensure proactive domination. </a:t>
            </a:r>
            <a:br>
              <a:rPr lang="en-US" dirty="0">
                <a:latin typeface="+mj-lt"/>
              </a:rPr>
            </a:br>
            <a:r>
              <a:rPr lang="en-US" dirty="0">
                <a:latin typeface="+mj-lt"/>
              </a:rPr>
              <a:t>At the end of the day, going forward, a new normal that has evolved from generation X is on the runway heading towards a streamlined cloud solution. </a:t>
            </a:r>
            <a:br>
              <a:rPr lang="en-US" dirty="0">
                <a:latin typeface="+mj-lt"/>
              </a:rPr>
            </a:br>
            <a:r>
              <a:rPr lang="en-US" dirty="0">
                <a:latin typeface="+mj-lt"/>
              </a:rPr>
              <a:t>User generated content in real-time will have multiple touchpoints for offshoring.</a:t>
            </a:r>
          </a:p>
          <a:p>
            <a:pPr>
              <a:lnSpc>
                <a:spcPct val="130000"/>
              </a:lnSpc>
              <a:spcAft>
                <a:spcPts val="1200"/>
              </a:spcAft>
            </a:pPr>
            <a:r>
              <a:rPr lang="en-US" dirty="0">
                <a:latin typeface="+mj-lt"/>
              </a:rPr>
              <a:t>Override the digital divide with additional </a:t>
            </a:r>
            <a:r>
              <a:rPr lang="en-US" dirty="0" err="1">
                <a:latin typeface="+mj-lt"/>
              </a:rPr>
              <a:t>clickthroughs</a:t>
            </a:r>
            <a:r>
              <a:rPr lang="en-US" dirty="0">
                <a:latin typeface="+mj-lt"/>
              </a:rPr>
              <a:t> from DevOps. Nanotechnology immersion along the information highway will close the loop on focusing solely on the bottom line.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a:t>
            </a:r>
          </a:p>
          <a:p>
            <a:pPr lvl="4"/>
            <a:endParaRPr lang="fr-FR" dirty="0"/>
          </a:p>
        </p:txBody>
      </p:sp>
      <p:sp>
        <p:nvSpPr>
          <p:cNvPr id="6" name="Text Placeholder 3">
            <a:extLst>
              <a:ext uri="{FF2B5EF4-FFF2-40B4-BE49-F238E27FC236}">
                <a16:creationId xmlns:a16="http://schemas.microsoft.com/office/drawing/2014/main" id="{994E1168-830C-4B5E-B2A4-9213147E3CBE}"/>
              </a:ext>
            </a:extLst>
          </p:cNvPr>
          <p:cNvSpPr>
            <a:spLocks noGrp="1"/>
          </p:cNvSpPr>
          <p:nvPr>
            <p:ph type="body" sz="quarter" idx="13"/>
          </p:nvPr>
        </p:nvSpPr>
        <p:spPr>
          <a:xfrm>
            <a:off x="6546850" y="517101"/>
            <a:ext cx="5021262" cy="5375699"/>
          </a:xfrm>
        </p:spPr>
        <p:txBody>
          <a:bodyPr vert="horz" lIns="0" tIns="0" rIns="0" bIns="0" rtlCol="0">
            <a:no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fr-FR" sz="1200" dirty="0">
                <a:solidFill>
                  <a:schemeClr val="bg1"/>
                </a:solidFill>
              </a:defRPr>
            </a:lvl5pPr>
          </a:lstStyle>
          <a:p>
            <a:pPr lvl="0"/>
            <a:r>
              <a:rPr lang="en-US" dirty="0"/>
              <a:t>Edit Master text styles</a:t>
            </a:r>
          </a:p>
          <a:p>
            <a:pPr lvl="1"/>
            <a:r>
              <a:rPr lang="en-US" dirty="0"/>
              <a:t>Second level</a:t>
            </a:r>
          </a:p>
          <a:p>
            <a:pPr lvl="2"/>
            <a:r>
              <a:rPr lang="en-US" dirty="0"/>
              <a:t>Third level</a:t>
            </a:r>
          </a:p>
          <a:p>
            <a:pPr lvl="3">
              <a:lnSpc>
                <a:spcPct val="130000"/>
              </a:lnSpc>
            </a:pPr>
            <a:r>
              <a:rPr lang="en-US" dirty="0"/>
              <a:t>Fourth level</a:t>
            </a:r>
          </a:p>
          <a:p>
            <a:pPr marL="733425" lvl="4" indent="-190500">
              <a:lnSpc>
                <a:spcPct val="130000"/>
              </a:lnSpc>
              <a:spcAft>
                <a:spcPts val="300"/>
              </a:spcAft>
              <a:buClr>
                <a:schemeClr val="bg1">
                  <a:lumMod val="50000"/>
                </a:schemeClr>
              </a:buClr>
            </a:pPr>
            <a:r>
              <a:rPr lang="en-US" dirty="0"/>
              <a:t>Fifth level</a:t>
            </a:r>
            <a:endParaRPr lang="fr-FR" dirty="0"/>
          </a:p>
        </p:txBody>
      </p:sp>
      <p:pic>
        <p:nvPicPr>
          <p:cNvPr id="7" name="Graphic 22">
            <a:extLst>
              <a:ext uri="{FF2B5EF4-FFF2-40B4-BE49-F238E27FC236}">
                <a16:creationId xmlns:a16="http://schemas.microsoft.com/office/drawing/2014/main" id="{C70359C1-5DC1-4BE1-82EC-1B4379D7CE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073" y="6420978"/>
            <a:ext cx="1377040" cy="220391"/>
          </a:xfrm>
          <a:prstGeom prst="rect">
            <a:avLst/>
          </a:prstGeom>
        </p:spPr>
      </p:pic>
    </p:spTree>
    <p:extLst>
      <p:ext uri="{BB962C8B-B14F-4D97-AF65-F5344CB8AC3E}">
        <p14:creationId xmlns:p14="http://schemas.microsoft.com/office/powerpoint/2010/main" val="62814993"/>
      </p:ext>
    </p:extLst>
  </p:cSld>
  <p:clrMapOvr>
    <a:masterClrMapping/>
  </p:clrMapOvr>
  <p:extLst>
    <p:ext uri="{DCECCB84-F9BA-43D5-87BE-67443E8EF086}">
      <p15:sldGuideLst xmlns:p15="http://schemas.microsoft.com/office/powerpoint/2012/main">
        <p15:guide id="1" orient="horz" pos="102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image" Target="../media/image1.png"/><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theme" Target="../theme/theme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slideLayout" Target="../slideLayouts/slideLayout120.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42" Type="http://schemas.openxmlformats.org/officeDocument/2006/relationships/slideLayout" Target="../slideLayouts/slideLayout123.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 Id="rId46" Type="http://schemas.openxmlformats.org/officeDocument/2006/relationships/image" Target="../media/image2.svg"/><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41" Type="http://schemas.openxmlformats.org/officeDocument/2006/relationships/slideLayout" Target="../slideLayouts/slideLayout122.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slideLayout" Target="../slideLayouts/slideLayout121.xml"/><Relationship Id="rId45" Type="http://schemas.openxmlformats.org/officeDocument/2006/relationships/image" Target="../media/image1.png"/><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4" Type="http://schemas.openxmlformats.org/officeDocument/2006/relationships/theme" Target="../theme/theme3.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43"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23888" y="1536701"/>
            <a:ext cx="10863262" cy="427196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lnSpc>
                <a:spcPct val="130000"/>
              </a:lnSpc>
            </a:pPr>
            <a:r>
              <a:rPr lang="en-US" noProof="0" dirty="0"/>
              <a:t>Fourth level</a:t>
            </a:r>
          </a:p>
        </p:txBody>
      </p:sp>
      <p:sp>
        <p:nvSpPr>
          <p:cNvPr id="3" name="Title Placeholder 2"/>
          <p:cNvSpPr>
            <a:spLocks noGrp="1"/>
          </p:cNvSpPr>
          <p:nvPr>
            <p:ph type="title"/>
          </p:nvPr>
        </p:nvSpPr>
        <p:spPr>
          <a:xfrm>
            <a:off x="623888" y="509481"/>
            <a:ext cx="10944225" cy="369334"/>
          </a:xfrm>
          <a:prstGeom prst="rect">
            <a:avLst/>
          </a:prstGeom>
        </p:spPr>
        <p:txBody>
          <a:bodyPr vert="horz" lIns="0" tIns="0" rIns="0" bIns="0" rtlCol="0" anchor="ctr" anchorCtr="0">
            <a:normAutofit/>
          </a:body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170DCD42-C454-4CF9-A367-CF9A36793C89}"/>
              </a:ext>
            </a:extLst>
          </p:cNvPr>
          <p:cNvSpPr txBox="1">
            <a:spLocks/>
          </p:cNvSpPr>
          <p:nvPr userDrawn="1"/>
        </p:nvSpPr>
        <p:spPr>
          <a:xfrm>
            <a:off x="5821053" y="6409446"/>
            <a:ext cx="549897" cy="211193"/>
          </a:xfrm>
          <a:prstGeom prst="rect">
            <a:avLst/>
          </a:prstGeom>
          <a:ln>
            <a:noFill/>
          </a:ln>
        </p:spPr>
        <p:txBody>
          <a:bodyPr vert="horz" lIns="0" tIns="0" rIns="0" bIns="0" anchor="b"/>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fld id="{2E997FAD-17BD-C54D-93FE-DA7D4A487AFB}" type="slidenum">
              <a:rPr lang="en-US" sz="900" noProof="0" smtClean="0">
                <a:solidFill>
                  <a:schemeClr val="bg1">
                    <a:lumMod val="75000"/>
                  </a:schemeClr>
                </a:solidFill>
              </a:rPr>
              <a:pPr algn="ctr"/>
              <a:t>‹#›</a:t>
            </a:fld>
            <a:endParaRPr lang="en-US" sz="900" noProof="0" dirty="0">
              <a:solidFill>
                <a:schemeClr val="bg1">
                  <a:lumMod val="75000"/>
                </a:schemeClr>
              </a:solidFill>
            </a:endParaRPr>
          </a:p>
        </p:txBody>
      </p:sp>
      <p:pic>
        <p:nvPicPr>
          <p:cNvPr id="6" name="Graphic 22">
            <a:extLst>
              <a:ext uri="{FF2B5EF4-FFF2-40B4-BE49-F238E27FC236}">
                <a16:creationId xmlns:a16="http://schemas.microsoft.com/office/drawing/2014/main" id="{C5943B39-DE1B-4307-B002-5846E4E3F0D7}"/>
              </a:ext>
            </a:extLst>
          </p:cNvPr>
          <p:cNvPicPr>
            <a:picLocks noChangeAspect="1"/>
          </p:cNvPicPr>
          <p:nvPr userDrawn="1"/>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191073" y="6420979"/>
            <a:ext cx="1377040" cy="220391"/>
          </a:xfrm>
          <a:prstGeom prst="rect">
            <a:avLst/>
          </a:prstGeom>
        </p:spPr>
      </p:pic>
      <p:sp>
        <p:nvSpPr>
          <p:cNvPr id="7" name="Text Placeholder 2">
            <a:extLst>
              <a:ext uri="{FF2B5EF4-FFF2-40B4-BE49-F238E27FC236}">
                <a16:creationId xmlns:a16="http://schemas.microsoft.com/office/drawing/2014/main" id="{7F0975EE-33B6-465D-9A21-16AE16400DAC}"/>
              </a:ext>
            </a:extLst>
          </p:cNvPr>
          <p:cNvSpPr txBox="1">
            <a:spLocks/>
          </p:cNvSpPr>
          <p:nvPr userDrawn="1"/>
        </p:nvSpPr>
        <p:spPr>
          <a:xfrm>
            <a:off x="623888" y="6393427"/>
            <a:ext cx="3001962" cy="227210"/>
          </a:xfrm>
          <a:prstGeom prst="rect">
            <a:avLst/>
          </a:prstGeom>
          <a:ln>
            <a:noFill/>
          </a:ln>
        </p:spPr>
        <p:txBody>
          <a:bodyPr vert="horz" lIns="0" tIns="0" rIns="0" bIns="0" anchor="b"/>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fr-FR" sz="900" noProof="0" dirty="0" err="1">
                <a:solidFill>
                  <a:schemeClr val="accent5"/>
                </a:solidFill>
              </a:rPr>
              <a:t>Boliden</a:t>
            </a:r>
            <a:endParaRPr lang="fr-FR" sz="900" noProof="0" dirty="0">
              <a:solidFill>
                <a:schemeClr val="accent5"/>
              </a:solidFill>
            </a:endParaRPr>
          </a:p>
        </p:txBody>
      </p:sp>
    </p:spTree>
    <p:extLst>
      <p:ext uri="{BB962C8B-B14F-4D97-AF65-F5344CB8AC3E}">
        <p14:creationId xmlns:p14="http://schemas.microsoft.com/office/powerpoint/2010/main" val="3943845757"/>
      </p:ext>
    </p:extLst>
  </p:cSld>
  <p:clrMap bg1="lt1" tx1="dk1" bg2="lt2" tx2="dk2" accent1="accent1" accent2="accent2" accent3="accent3" accent4="accent4" accent5="accent5" accent6="accent6" hlink="hlink" folHlink="folHlink"/>
  <p:sldLayoutIdLst>
    <p:sldLayoutId id="2147483815" r:id="rId1"/>
    <p:sldLayoutId id="2147484065" r:id="rId2"/>
    <p:sldLayoutId id="2147484067" r:id="rId3"/>
    <p:sldLayoutId id="2147484156" r:id="rId4"/>
    <p:sldLayoutId id="2147484069" r:id="rId5"/>
    <p:sldLayoutId id="2147484155" r:id="rId6"/>
    <p:sldLayoutId id="2147484066" r:id="rId7"/>
    <p:sldLayoutId id="2147484158" r:id="rId8"/>
    <p:sldLayoutId id="2147484002" r:id="rId9"/>
    <p:sldLayoutId id="2147484003" r:id="rId10"/>
    <p:sldLayoutId id="2147484078" r:id="rId11"/>
    <p:sldLayoutId id="2147483817" r:id="rId12"/>
    <p:sldLayoutId id="2147484075" r:id="rId13"/>
    <p:sldLayoutId id="2147483842" r:id="rId14"/>
    <p:sldLayoutId id="2147483843" r:id="rId15"/>
    <p:sldLayoutId id="2147483844" r:id="rId16"/>
    <p:sldLayoutId id="2147483846" r:id="rId17"/>
    <p:sldLayoutId id="2147483825" r:id="rId18"/>
    <p:sldLayoutId id="2147484471" r:id="rId19"/>
    <p:sldLayoutId id="2147484090" r:id="rId20"/>
    <p:sldLayoutId id="2147483820" r:id="rId21"/>
    <p:sldLayoutId id="2147483857" r:id="rId22"/>
    <p:sldLayoutId id="2147483828" r:id="rId23"/>
    <p:sldLayoutId id="2147483829" r:id="rId24"/>
    <p:sldLayoutId id="2147483830" r:id="rId25"/>
    <p:sldLayoutId id="2147483854" r:id="rId26"/>
    <p:sldLayoutId id="2147483855" r:id="rId27"/>
    <p:sldLayoutId id="2147483814" r:id="rId28"/>
    <p:sldLayoutId id="2147484079" r:id="rId29"/>
    <p:sldLayoutId id="2147484159" r:id="rId30"/>
    <p:sldLayoutId id="2147484160" r:id="rId31"/>
    <p:sldLayoutId id="2147484161" r:id="rId32"/>
    <p:sldLayoutId id="2147484076" r:id="rId33"/>
    <p:sldLayoutId id="2147484163" r:id="rId34"/>
    <p:sldLayoutId id="2147484164" r:id="rId35"/>
    <p:sldLayoutId id="2147483946" r:id="rId36"/>
    <p:sldLayoutId id="2147484499" r:id="rId37"/>
    <p:sldLayoutId id="2147484500" r:id="rId38"/>
    <p:sldLayoutId id="2147484501" r:id="rId39"/>
    <p:sldLayoutId id="2147484502" r:id="rId40"/>
    <p:sldLayoutId id="2147484503" r:id="rId41"/>
  </p:sldLayoutIdLst>
  <p:hf hdr="0"/>
  <p:txStyles>
    <p:titleStyle>
      <a:lvl1pPr marL="0" indent="0" algn="l" defTabSz="457189" rtl="0" eaLnBrk="1" latinLnBrk="0" hangingPunct="1">
        <a:spcBef>
          <a:spcPct val="0"/>
        </a:spcBef>
        <a:spcAft>
          <a:spcPts val="0"/>
        </a:spcAft>
        <a:buFont typeface="Arial" pitchFamily="34" charset="0"/>
        <a:buNone/>
        <a:defRPr lang="fr-FR" sz="2400" b="1" kern="1200" baseline="0" smtClean="0">
          <a:solidFill>
            <a:schemeClr val="accent1"/>
          </a:solidFill>
          <a:latin typeface="+mj-lt"/>
          <a:ea typeface="+mn-ea"/>
          <a:cs typeface="+mn-cs"/>
        </a:defRPr>
      </a:lvl1pPr>
    </p:titleStyle>
    <p:bodyStyle>
      <a:lvl1pPr marL="0" indent="0" algn="l" defTabSz="457189" rtl="0" eaLnBrk="1" latinLnBrk="0" hangingPunct="1">
        <a:lnSpc>
          <a:spcPct val="130000"/>
        </a:lnSpc>
        <a:spcBef>
          <a:spcPts val="0"/>
        </a:spcBef>
        <a:spcAft>
          <a:spcPts val="1200"/>
        </a:spcAft>
        <a:buClr>
          <a:schemeClr val="bg1"/>
        </a:buClr>
        <a:buSzPct val="25000"/>
        <a:buFont typeface="Verdana" pitchFamily="34" charset="0"/>
        <a:buNone/>
        <a:defRPr kumimoji="0" lang="en-US" sz="1200" b="0" i="0" u="none" strike="noStrike" kern="1200" cap="none" spc="0" normalizeH="0" baseline="0" noProof="0" dirty="0">
          <a:ln>
            <a:noFill/>
          </a:ln>
          <a:solidFill>
            <a:schemeClr val="tx1"/>
          </a:solidFill>
          <a:effectLst/>
          <a:uLnTx/>
          <a:uFillTx/>
          <a:latin typeface="Calibri"/>
          <a:ea typeface="+mn-ea"/>
          <a:cs typeface="Segoe UI" panose="020B0502040204020203" pitchFamily="34" charset="0"/>
        </a:defRPr>
      </a:lvl1pPr>
      <a:lvl2pPr marL="177796" indent="-177796" algn="l" defTabSz="457189" rtl="0" eaLnBrk="1" latinLnBrk="0" hangingPunct="1">
        <a:lnSpc>
          <a:spcPct val="130000"/>
        </a:lnSpc>
        <a:spcBef>
          <a:spcPts val="0"/>
        </a:spcBef>
        <a:spcAft>
          <a:spcPts val="300"/>
        </a:spcAft>
        <a:buClr>
          <a:schemeClr val="accent1"/>
        </a:buClr>
        <a:buFont typeface="Arial" pitchFamily="34" charset="0"/>
        <a:buChar char="•"/>
        <a:defRPr lang="en-US" sz="1200" b="0" kern="1200" noProof="0" dirty="0">
          <a:solidFill>
            <a:schemeClr val="tx1"/>
          </a:solidFill>
          <a:latin typeface="+mj-lt"/>
          <a:ea typeface="+mn-ea"/>
          <a:cs typeface="Calibri" panose="020F0502020204030204" pitchFamily="34" charset="0"/>
        </a:defRPr>
      </a:lvl2pPr>
      <a:lvl3pPr marL="361942" indent="-180970" algn="l" defTabSz="514338" rtl="0" eaLnBrk="1" latinLnBrk="0" hangingPunct="1">
        <a:lnSpc>
          <a:spcPct val="130000"/>
        </a:lnSpc>
        <a:spcBef>
          <a:spcPts val="0"/>
        </a:spcBef>
        <a:spcAft>
          <a:spcPts val="300"/>
        </a:spcAft>
        <a:buClr>
          <a:schemeClr val="bg1">
            <a:lumMod val="50000"/>
          </a:schemeClr>
        </a:buClr>
        <a:buSzPct val="50000"/>
        <a:buFont typeface="Montserrat" panose="020B0604020202020204" charset="0"/>
        <a:buChar char="►"/>
        <a:defRPr lang="en-US" sz="1200" b="0" kern="1200" noProof="0" dirty="0" smtClean="0">
          <a:solidFill>
            <a:schemeClr val="tx1"/>
          </a:solidFill>
          <a:latin typeface="+mj-lt"/>
          <a:ea typeface="+mn-ea"/>
          <a:cs typeface="Calibri" panose="020F0502020204030204" pitchFamily="34" charset="0"/>
        </a:defRPr>
      </a:lvl3pPr>
      <a:lvl4pPr marL="536561" indent="-161921" algn="l" defTabSz="457189" rtl="0" eaLnBrk="1" latinLnBrk="0" hangingPunct="1">
        <a:spcBef>
          <a:spcPts val="0"/>
        </a:spcBef>
        <a:spcAft>
          <a:spcPts val="300"/>
        </a:spcAft>
        <a:buClr>
          <a:schemeClr val="bg1">
            <a:lumMod val="50000"/>
          </a:schemeClr>
        </a:buClr>
        <a:buSzPct val="60000"/>
        <a:buFont typeface="Courier New" pitchFamily="49" charset="0"/>
        <a:buChar char="o"/>
        <a:tabLst/>
        <a:defRPr lang="en-US" sz="1200" b="0" kern="1200" noProof="0" dirty="0">
          <a:solidFill>
            <a:schemeClr val="tx1"/>
          </a:solidFill>
          <a:latin typeface="+mn-lt"/>
          <a:ea typeface="+mn-ea"/>
          <a:cs typeface="Calibri" panose="020F0502020204030204" pitchFamily="34" charset="0"/>
        </a:defRPr>
      </a:lvl4pPr>
      <a:lvl5pPr marL="812780" indent="-165096" algn="l" defTabSz="457189" rtl="0" eaLnBrk="1" latinLnBrk="0" hangingPunct="1">
        <a:spcBef>
          <a:spcPts val="0"/>
        </a:spcBef>
        <a:buClr>
          <a:srgbClr val="D52B1E"/>
        </a:buClr>
        <a:buFont typeface="Calibri" pitchFamily="34" charset="0"/>
        <a:buChar char="-"/>
        <a:tabLst/>
        <a:defRPr lang="en-GB" sz="1100" kern="1200" noProof="0">
          <a:solidFill>
            <a:srgbClr val="4D4F53"/>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userDrawn="1">
          <p15:clr>
            <a:srgbClr val="F26B43"/>
          </p15:clr>
        </p15:guide>
        <p15:guide id="2" pos="728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23888" y="1536701"/>
            <a:ext cx="10863262" cy="4271963"/>
          </a:xfrm>
          <a:prstGeom prst="rect">
            <a:avLst/>
          </a:prstGeom>
        </p:spPr>
        <p:txBody>
          <a:bodyPr vert="horz" lIns="0" tIns="0" rIns="0" bIns="0" rtlCol="0">
            <a:noAutofit/>
          </a:bodyPr>
          <a:lstStyle/>
          <a:p>
            <a:pPr lvl="0">
              <a:buClr>
                <a:schemeClr val="bg1"/>
              </a:buClr>
            </a:pPr>
            <a:r>
              <a:rPr kumimoji="0" lang="en-US"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Click to edit Master text styles</a:t>
            </a:r>
            <a:endParaRPr kumimoji="0" lang="fr-FR"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endParaRPr>
          </a:p>
          <a:p>
            <a:pPr lvl="1">
              <a:spcAft>
                <a:spcPts val="300"/>
              </a:spcAft>
              <a:buClr>
                <a:schemeClr val="accent1"/>
              </a:buClr>
            </a:pP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Second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2">
              <a:buClr>
                <a:schemeClr val="bg1">
                  <a:lumMod val="50000"/>
                </a:schemeClr>
              </a:buClr>
            </a:pPr>
            <a:r>
              <a:rPr kumimoji="0" lang="fr-FR"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Third</a:t>
            </a:r>
            <a:r>
              <a:rPr kumimoji="0" lang="fr-FR"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lvl="3">
              <a:lnSpc>
                <a:spcPct val="130000"/>
              </a:lnSpc>
              <a:spcBef>
                <a:spcPts val="0"/>
              </a:spcBef>
              <a:buClr>
                <a:schemeClr val="bg1">
                  <a:lumMod val="50000"/>
                </a:schemeClr>
              </a:buClr>
              <a:buSzPct val="60000"/>
            </a:pPr>
            <a:r>
              <a:rPr kumimoji="0" lang="fr-FR"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Fourth</a:t>
            </a:r>
            <a:r>
              <a:rPr kumimoji="0" lang="fr-FR"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level</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itle Placeholder 2"/>
          <p:cNvSpPr>
            <a:spLocks noGrp="1"/>
          </p:cNvSpPr>
          <p:nvPr>
            <p:ph type="title"/>
          </p:nvPr>
        </p:nvSpPr>
        <p:spPr>
          <a:xfrm>
            <a:off x="623888" y="509481"/>
            <a:ext cx="10944225" cy="369334"/>
          </a:xfrm>
          <a:prstGeom prst="rect">
            <a:avLst/>
          </a:prstGeom>
        </p:spPr>
        <p:txBody>
          <a:bodyPr vert="horz" lIns="0" tIns="0" rIns="0" bIns="0" rtlCol="0" anchor="ctr" anchorCtr="0">
            <a:normAutofit/>
          </a:bodyPr>
          <a:lstStyle/>
          <a:p>
            <a:r>
              <a:rPr lang="en-US" dirty="0"/>
              <a:t>Click to edit Master title style</a:t>
            </a:r>
          </a:p>
        </p:txBody>
      </p:sp>
      <p:pic>
        <p:nvPicPr>
          <p:cNvPr id="5" name="Graphic 22">
            <a:extLst>
              <a:ext uri="{FF2B5EF4-FFF2-40B4-BE49-F238E27FC236}">
                <a16:creationId xmlns:a16="http://schemas.microsoft.com/office/drawing/2014/main" id="{3F357135-FD07-4F16-BF61-11C5988881C0}"/>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191073" y="6420979"/>
            <a:ext cx="1377040" cy="220391"/>
          </a:xfrm>
          <a:prstGeom prst="rect">
            <a:avLst/>
          </a:prstGeom>
        </p:spPr>
      </p:pic>
      <p:sp>
        <p:nvSpPr>
          <p:cNvPr id="9" name="Text Placeholder 2">
            <a:extLst>
              <a:ext uri="{FF2B5EF4-FFF2-40B4-BE49-F238E27FC236}">
                <a16:creationId xmlns:a16="http://schemas.microsoft.com/office/drawing/2014/main" id="{8BAB9369-BDB3-4BBE-8009-F56E54B3167E}"/>
              </a:ext>
            </a:extLst>
          </p:cNvPr>
          <p:cNvSpPr txBox="1">
            <a:spLocks/>
          </p:cNvSpPr>
          <p:nvPr userDrawn="1"/>
        </p:nvSpPr>
        <p:spPr>
          <a:xfrm>
            <a:off x="5821053" y="6409446"/>
            <a:ext cx="549897" cy="211193"/>
          </a:xfrm>
          <a:prstGeom prst="rect">
            <a:avLst/>
          </a:prstGeom>
          <a:ln>
            <a:noFill/>
          </a:ln>
        </p:spPr>
        <p:txBody>
          <a:bodyPr vert="horz" lIns="0" tIns="0" rIns="0" bIns="0" anchor="b"/>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fld id="{2E997FAD-17BD-C54D-93FE-DA7D4A487AFB}" type="slidenum">
              <a:rPr lang="en-US" sz="900" noProof="0" smtClean="0">
                <a:solidFill>
                  <a:schemeClr val="bg1">
                    <a:lumMod val="75000"/>
                  </a:schemeClr>
                </a:solidFill>
              </a:rPr>
              <a:pPr algn="ctr"/>
              <a:t>‹#›</a:t>
            </a:fld>
            <a:endParaRPr lang="en-US" sz="900" noProof="0" dirty="0">
              <a:solidFill>
                <a:schemeClr val="bg1">
                  <a:lumMod val="75000"/>
                </a:schemeClr>
              </a:solidFill>
            </a:endParaRPr>
          </a:p>
        </p:txBody>
      </p:sp>
    </p:spTree>
    <p:extLst>
      <p:ext uri="{BB962C8B-B14F-4D97-AF65-F5344CB8AC3E}">
        <p14:creationId xmlns:p14="http://schemas.microsoft.com/office/powerpoint/2010/main" val="235908410"/>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478" r:id="rId9"/>
    <p:sldLayoutId id="2147484479" r:id="rId10"/>
    <p:sldLayoutId id="2147484398" r:id="rId11"/>
    <p:sldLayoutId id="2147484399" r:id="rId12"/>
    <p:sldLayoutId id="2147484400" r:id="rId13"/>
    <p:sldLayoutId id="2147484401" r:id="rId14"/>
    <p:sldLayoutId id="2147484402" r:id="rId15"/>
    <p:sldLayoutId id="2147484403" r:id="rId16"/>
    <p:sldLayoutId id="2147484404" r:id="rId17"/>
    <p:sldLayoutId id="2147484482" r:id="rId18"/>
    <p:sldLayoutId id="2147484483" r:id="rId19"/>
    <p:sldLayoutId id="2147484406" r:id="rId20"/>
    <p:sldLayoutId id="2147484407" r:id="rId21"/>
    <p:sldLayoutId id="2147484408" r:id="rId22"/>
    <p:sldLayoutId id="2147484409" r:id="rId23"/>
    <p:sldLayoutId id="2147484410" r:id="rId24"/>
    <p:sldLayoutId id="2147484411" r:id="rId25"/>
    <p:sldLayoutId id="2147484412" r:id="rId26"/>
    <p:sldLayoutId id="2147484413" r:id="rId27"/>
    <p:sldLayoutId id="2147484414" r:id="rId28"/>
    <p:sldLayoutId id="2147484415" r:id="rId29"/>
    <p:sldLayoutId id="2147484416" r:id="rId30"/>
    <p:sldLayoutId id="2147484417" r:id="rId31"/>
    <p:sldLayoutId id="2147484418" r:id="rId32"/>
    <p:sldLayoutId id="2147484480" r:id="rId33"/>
    <p:sldLayoutId id="2147484481" r:id="rId34"/>
    <p:sldLayoutId id="2147484421" r:id="rId35"/>
    <p:sldLayoutId id="2147484422" r:id="rId36"/>
    <p:sldLayoutId id="2147484423" r:id="rId37"/>
    <p:sldLayoutId id="2147484424" r:id="rId38"/>
    <p:sldLayoutId id="2147484509" r:id="rId39"/>
    <p:sldLayoutId id="2147484514" r:id="rId40"/>
  </p:sldLayoutIdLst>
  <p:hf hdr="0"/>
  <p:txStyles>
    <p:titleStyle>
      <a:lvl1pPr marL="0" indent="0" algn="l" defTabSz="457189" rtl="0" eaLnBrk="1" latinLnBrk="0" hangingPunct="1">
        <a:spcBef>
          <a:spcPct val="0"/>
        </a:spcBef>
        <a:spcAft>
          <a:spcPts val="0"/>
        </a:spcAft>
        <a:buFont typeface="Arial" pitchFamily="34" charset="0"/>
        <a:buNone/>
        <a:defRPr lang="fr-FR" sz="2400" b="1" kern="1200" baseline="0" smtClean="0">
          <a:solidFill>
            <a:schemeClr val="accent1"/>
          </a:solidFill>
          <a:latin typeface="+mj-lt"/>
          <a:ea typeface="+mn-ea"/>
          <a:cs typeface="+mn-cs"/>
        </a:defRPr>
      </a:lvl1pPr>
    </p:titleStyle>
    <p:bodyStyle>
      <a:lvl1pPr marL="0" marR="0" indent="0" algn="l" defTabSz="457189" rtl="0" eaLnBrk="1" fontAlgn="auto" latinLnBrk="0" hangingPunct="1">
        <a:lnSpc>
          <a:spcPct val="130000"/>
        </a:lnSpc>
        <a:spcBef>
          <a:spcPts val="0"/>
        </a:spcBef>
        <a:spcAft>
          <a:spcPts val="1200"/>
        </a:spcAft>
        <a:buClr>
          <a:prstClr val="white"/>
        </a:buClr>
        <a:buSzPct val="25000"/>
        <a:buFont typeface="Verdana" pitchFamily="34" charset="0"/>
        <a:buNone/>
        <a:tabLst/>
        <a:defRPr kumimoji="0" lang="fr-FR" sz="1200" b="0" i="0" u="none" strike="noStrike" kern="1200" cap="none" spc="0" normalizeH="0" baseline="0" noProof="0" dirty="0">
          <a:ln>
            <a:noFill/>
          </a:ln>
          <a:solidFill>
            <a:schemeClr val="tx1"/>
          </a:solidFill>
          <a:effectLst/>
          <a:uLnTx/>
          <a:uFillTx/>
          <a:latin typeface="Calibri"/>
          <a:ea typeface="+mn-ea"/>
          <a:cs typeface="Segoe UI" panose="020B0502040204020203" pitchFamily="34" charset="0"/>
        </a:defRPr>
      </a:lvl1pPr>
      <a:lvl2pPr marL="177796" marR="0" indent="-177796" algn="l" defTabSz="457189" rtl="0" eaLnBrk="1" fontAlgn="auto" latinLnBrk="0" hangingPunct="1">
        <a:lnSpc>
          <a:spcPct val="130000"/>
        </a:lnSpc>
        <a:spcBef>
          <a:spcPts val="0"/>
        </a:spcBef>
        <a:spcAft>
          <a:spcPts val="600"/>
        </a:spcAft>
        <a:buClr>
          <a:srgbClr val="6C03A8"/>
        </a:buClr>
        <a:buSzTx/>
        <a:buFont typeface="Arial" pitchFamily="34" charset="0"/>
        <a:buChar char="•"/>
        <a:tabLst/>
        <a:defRPr lang="fr-FR" sz="1200" b="0" kern="1200" noProof="0" dirty="0">
          <a:solidFill>
            <a:schemeClr val="tx1"/>
          </a:solidFill>
          <a:latin typeface="+mj-lt"/>
          <a:ea typeface="+mn-ea"/>
          <a:cs typeface="Calibri" panose="020F0502020204030204" pitchFamily="34" charset="0"/>
        </a:defRPr>
      </a:lvl2pPr>
      <a:lvl3pPr marL="361942" marR="0" indent="-180970" algn="l" defTabSz="514338" rtl="0" eaLnBrk="1" fontAlgn="auto" latinLnBrk="0" hangingPunct="1">
        <a:lnSpc>
          <a:spcPct val="130000"/>
        </a:lnSpc>
        <a:spcBef>
          <a:spcPts val="0"/>
        </a:spcBef>
        <a:spcAft>
          <a:spcPts val="300"/>
        </a:spcAft>
        <a:buClr>
          <a:prstClr val="white">
            <a:lumMod val="50000"/>
          </a:prstClr>
        </a:buClr>
        <a:buSzPct val="50000"/>
        <a:buFont typeface="Montserrat" panose="020B0604020202020204" charset="0"/>
        <a:buChar char="►"/>
        <a:tabLst/>
        <a:defRPr lang="fr-FR" sz="1200" b="0" kern="1200" noProof="0" dirty="0" smtClean="0">
          <a:solidFill>
            <a:schemeClr val="tx1"/>
          </a:solidFill>
          <a:latin typeface="+mj-lt"/>
          <a:ea typeface="+mn-ea"/>
          <a:cs typeface="Calibri" panose="020F0502020204030204" pitchFamily="34" charset="0"/>
        </a:defRPr>
      </a:lvl3pPr>
      <a:lvl4pPr marL="536561" indent="-161921" algn="l" defTabSz="457189" rtl="0" eaLnBrk="1" latinLnBrk="0" hangingPunct="1">
        <a:spcBef>
          <a:spcPts val="300"/>
        </a:spcBef>
        <a:spcAft>
          <a:spcPts val="300"/>
        </a:spcAft>
        <a:buClr>
          <a:schemeClr val="tx1"/>
        </a:buClr>
        <a:buFont typeface="Courier New" pitchFamily="49" charset="0"/>
        <a:buChar char="o"/>
        <a:tabLst/>
        <a:defRPr lang="en-US" sz="1200" b="0" kern="1200" noProof="0" dirty="0">
          <a:solidFill>
            <a:schemeClr val="tx1"/>
          </a:solidFill>
          <a:latin typeface="+mn-lt"/>
          <a:ea typeface="+mn-ea"/>
          <a:cs typeface="Calibri" panose="020F0502020204030204" pitchFamily="34" charset="0"/>
        </a:defRPr>
      </a:lvl4pPr>
      <a:lvl5pPr marL="812780" indent="-165096" algn="l" defTabSz="457189" rtl="0" eaLnBrk="1" latinLnBrk="0" hangingPunct="1">
        <a:spcBef>
          <a:spcPts val="0"/>
        </a:spcBef>
        <a:buClr>
          <a:srgbClr val="D52B1E"/>
        </a:buClr>
        <a:buFont typeface="Calibri" pitchFamily="34" charset="0"/>
        <a:buChar char="-"/>
        <a:tabLst/>
        <a:defRPr lang="en-GB" sz="1100" kern="1200" noProof="0">
          <a:solidFill>
            <a:srgbClr val="4D4F53"/>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23888" y="1536701"/>
            <a:ext cx="10863262" cy="4271963"/>
          </a:xfrm>
          <a:prstGeom prst="rect">
            <a:avLst/>
          </a:prstGeom>
        </p:spPr>
        <p:txBody>
          <a:bodyPr vert="horz" lIns="0" tIns="0" rIns="0" bIns="0" rtlCol="0">
            <a:noAutofit/>
          </a:bodyPr>
          <a:lstStyle/>
          <a:p>
            <a:pPr lvl="0">
              <a:buClr>
                <a:schemeClr val="bg1"/>
              </a:buClr>
            </a:pPr>
            <a:r>
              <a:rPr kumimoji="0" lang="en-US"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rPr>
              <a:t>Click to edit Master text styles</a:t>
            </a:r>
            <a:endParaRPr kumimoji="0" lang="fr-FR" sz="1200" b="0" i="0" u="none" strike="noStrike" kern="1200" cap="none" spc="0" normalizeH="0" baseline="0" noProof="0" dirty="0">
              <a:ln>
                <a:noFill/>
              </a:ln>
              <a:solidFill>
                <a:srgbClr val="000000"/>
              </a:solidFill>
              <a:effectLst/>
              <a:uLnTx/>
              <a:uFillTx/>
              <a:latin typeface="Calibri"/>
              <a:ea typeface="+mn-ea"/>
              <a:cs typeface="Segoe UI" panose="020B0502040204020203" pitchFamily="34" charset="0"/>
            </a:endParaRPr>
          </a:p>
          <a:p>
            <a:pPr lvl="1">
              <a:spcAft>
                <a:spcPts val="300"/>
              </a:spcAft>
              <a:buClr>
                <a:schemeClr val="accent1"/>
              </a:buClr>
            </a:pPr>
            <a:r>
              <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Second </a:t>
            </a:r>
            <a:r>
              <a:rPr kumimoji="0" lang="fr-FR" sz="1200" b="0" i="0" u="none" strike="noStrike" kern="1200" cap="none" spc="0" normalizeH="0" baseline="0" noProof="0" dirty="0" err="1">
                <a:ln>
                  <a:noFill/>
                </a:ln>
                <a:solidFill>
                  <a:srgbClr val="000000"/>
                </a:solidFill>
                <a:effectLst/>
                <a:uLnTx/>
                <a:uFillTx/>
                <a:latin typeface="+mj-lt"/>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a:p>
            <a:pPr lvl="2">
              <a:buClr>
                <a:schemeClr val="bg1">
                  <a:lumMod val="50000"/>
                </a:schemeClr>
              </a:buClr>
            </a:pPr>
            <a:r>
              <a:rPr kumimoji="0" lang="fr-FR"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Third</a:t>
            </a:r>
            <a:r>
              <a:rPr kumimoji="0" lang="fr-FR"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level</a:t>
            </a:r>
            <a:endParaRPr kumimoji="0" lang="fr-FR"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lvl="3">
              <a:lnSpc>
                <a:spcPct val="130000"/>
              </a:lnSpc>
              <a:spcBef>
                <a:spcPts val="0"/>
              </a:spcBef>
              <a:buClr>
                <a:schemeClr val="bg1">
                  <a:lumMod val="50000"/>
                </a:schemeClr>
              </a:buClr>
              <a:buSzPct val="60000"/>
            </a:pPr>
            <a:r>
              <a:rPr kumimoji="0" lang="fr-FR"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Fourth</a:t>
            </a:r>
            <a:r>
              <a:rPr kumimoji="0" lang="fr-FR"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fr-FR"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level</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Title Placeholder 2"/>
          <p:cNvSpPr>
            <a:spLocks noGrp="1"/>
          </p:cNvSpPr>
          <p:nvPr>
            <p:ph type="title"/>
          </p:nvPr>
        </p:nvSpPr>
        <p:spPr>
          <a:xfrm>
            <a:off x="623888" y="509481"/>
            <a:ext cx="10944225" cy="369334"/>
          </a:xfrm>
          <a:prstGeom prst="rect">
            <a:avLst/>
          </a:prstGeom>
        </p:spPr>
        <p:txBody>
          <a:bodyPr vert="horz" lIns="0" tIns="0" rIns="0" bIns="0" rtlCol="0" anchor="ctr" anchorCtr="0">
            <a:normAutofit/>
          </a:bodyPr>
          <a:lstStyle/>
          <a:p>
            <a:r>
              <a:rPr lang="en-US" dirty="0"/>
              <a:t>Click to edit Master title style</a:t>
            </a:r>
          </a:p>
        </p:txBody>
      </p:sp>
      <p:pic>
        <p:nvPicPr>
          <p:cNvPr id="5" name="Graphic 22">
            <a:extLst>
              <a:ext uri="{FF2B5EF4-FFF2-40B4-BE49-F238E27FC236}">
                <a16:creationId xmlns:a16="http://schemas.microsoft.com/office/drawing/2014/main" id="{5CEC2984-1915-47FA-9CBD-1D0481640839}"/>
              </a:ext>
            </a:extLst>
          </p:cNvPr>
          <p:cNvPicPr>
            <a:picLocks noChangeAspect="1"/>
          </p:cNvPicPr>
          <p:nvPr userDrawn="1"/>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191073" y="6420979"/>
            <a:ext cx="1377040" cy="220391"/>
          </a:xfrm>
          <a:prstGeom prst="rect">
            <a:avLst/>
          </a:prstGeom>
        </p:spPr>
      </p:pic>
      <p:sp>
        <p:nvSpPr>
          <p:cNvPr id="9" name="Text Placeholder 2">
            <a:extLst>
              <a:ext uri="{FF2B5EF4-FFF2-40B4-BE49-F238E27FC236}">
                <a16:creationId xmlns:a16="http://schemas.microsoft.com/office/drawing/2014/main" id="{6E243F4C-A453-4314-82AB-88EAC262FEE4}"/>
              </a:ext>
            </a:extLst>
          </p:cNvPr>
          <p:cNvSpPr txBox="1">
            <a:spLocks/>
          </p:cNvSpPr>
          <p:nvPr userDrawn="1"/>
        </p:nvSpPr>
        <p:spPr>
          <a:xfrm>
            <a:off x="5821053" y="6409446"/>
            <a:ext cx="549897" cy="211193"/>
          </a:xfrm>
          <a:prstGeom prst="rect">
            <a:avLst/>
          </a:prstGeom>
          <a:ln>
            <a:noFill/>
          </a:ln>
        </p:spPr>
        <p:txBody>
          <a:bodyPr vert="horz" lIns="0" tIns="0" rIns="0" bIns="0" anchor="b"/>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fld id="{2E997FAD-17BD-C54D-93FE-DA7D4A487AFB}" type="slidenum">
              <a:rPr lang="en-US" sz="900" noProof="0" smtClean="0">
                <a:solidFill>
                  <a:schemeClr val="bg1">
                    <a:lumMod val="75000"/>
                  </a:schemeClr>
                </a:solidFill>
              </a:rPr>
              <a:pPr algn="ctr"/>
              <a:t>‹#›</a:t>
            </a:fld>
            <a:endParaRPr lang="en-US" sz="900" noProof="0" dirty="0">
              <a:solidFill>
                <a:schemeClr val="bg1">
                  <a:lumMod val="75000"/>
                </a:schemeClr>
              </a:solidFill>
            </a:endParaRPr>
          </a:p>
        </p:txBody>
      </p:sp>
      <p:sp>
        <p:nvSpPr>
          <p:cNvPr id="10" name="Text Placeholder 2">
            <a:extLst>
              <a:ext uri="{FF2B5EF4-FFF2-40B4-BE49-F238E27FC236}">
                <a16:creationId xmlns:a16="http://schemas.microsoft.com/office/drawing/2014/main" id="{3CDBC503-F6E6-4F9E-B6B1-1C10F6525F0F}"/>
              </a:ext>
            </a:extLst>
          </p:cNvPr>
          <p:cNvSpPr txBox="1">
            <a:spLocks/>
          </p:cNvSpPr>
          <p:nvPr userDrawn="1"/>
        </p:nvSpPr>
        <p:spPr>
          <a:xfrm>
            <a:off x="623888" y="6393427"/>
            <a:ext cx="3001962" cy="227210"/>
          </a:xfrm>
          <a:prstGeom prst="rect">
            <a:avLst/>
          </a:prstGeom>
          <a:ln>
            <a:noFill/>
          </a:ln>
        </p:spPr>
        <p:txBody>
          <a:bodyPr vert="horz" lIns="0" tIns="0" rIns="0" bIns="0" anchor="b"/>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fr-FR" sz="900" noProof="0" dirty="0">
                <a:solidFill>
                  <a:schemeClr val="accent5"/>
                </a:solidFill>
              </a:rPr>
              <a:t>Insert the </a:t>
            </a:r>
            <a:r>
              <a:rPr lang="fr-FR" sz="900" noProof="0" dirty="0" err="1">
                <a:solidFill>
                  <a:schemeClr val="accent5"/>
                </a:solidFill>
              </a:rPr>
              <a:t>footer</a:t>
            </a:r>
            <a:r>
              <a:rPr lang="fr-FR" sz="900" noProof="0" dirty="0">
                <a:solidFill>
                  <a:schemeClr val="accent5"/>
                </a:solidFill>
              </a:rPr>
              <a:t> </a:t>
            </a:r>
            <a:r>
              <a:rPr lang="fr-FR" sz="900" noProof="0" dirty="0" err="1">
                <a:solidFill>
                  <a:schemeClr val="accent5"/>
                </a:solidFill>
              </a:rPr>
              <a:t>into</a:t>
            </a:r>
            <a:r>
              <a:rPr lang="fr-FR" sz="900" noProof="0" dirty="0">
                <a:solidFill>
                  <a:schemeClr val="accent5"/>
                </a:solidFill>
              </a:rPr>
              <a:t> the 1</a:t>
            </a:r>
            <a:r>
              <a:rPr lang="fr-FR" sz="900" baseline="30000" noProof="0" dirty="0">
                <a:solidFill>
                  <a:schemeClr val="accent5"/>
                </a:solidFill>
              </a:rPr>
              <a:t>st</a:t>
            </a:r>
            <a:r>
              <a:rPr lang="fr-FR" sz="900" noProof="0" dirty="0">
                <a:solidFill>
                  <a:schemeClr val="accent5"/>
                </a:solidFill>
              </a:rPr>
              <a:t> page on the MASTER</a:t>
            </a:r>
          </a:p>
        </p:txBody>
      </p:sp>
    </p:spTree>
    <p:extLst>
      <p:ext uri="{BB962C8B-B14F-4D97-AF65-F5344CB8AC3E}">
        <p14:creationId xmlns:p14="http://schemas.microsoft.com/office/powerpoint/2010/main" val="2140646029"/>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 id="2147484436" r:id="rId12"/>
    <p:sldLayoutId id="2147484437" r:id="rId13"/>
    <p:sldLayoutId id="2147484438" r:id="rId14"/>
    <p:sldLayoutId id="2147484439" r:id="rId15"/>
    <p:sldLayoutId id="2147484440" r:id="rId16"/>
    <p:sldLayoutId id="2147484441" r:id="rId17"/>
    <p:sldLayoutId id="2147484442" r:id="rId18"/>
    <p:sldLayoutId id="2147484484" r:id="rId19"/>
    <p:sldLayoutId id="2147484443" r:id="rId20"/>
    <p:sldLayoutId id="2147484444" r:id="rId21"/>
    <p:sldLayoutId id="2147484445" r:id="rId22"/>
    <p:sldLayoutId id="2147484464" r:id="rId23"/>
    <p:sldLayoutId id="2147484447" r:id="rId24"/>
    <p:sldLayoutId id="2147484448" r:id="rId25"/>
    <p:sldLayoutId id="2147484449" r:id="rId26"/>
    <p:sldLayoutId id="2147484450" r:id="rId27"/>
    <p:sldLayoutId id="2147484451" r:id="rId28"/>
    <p:sldLayoutId id="2147484452" r:id="rId29"/>
    <p:sldLayoutId id="2147484453" r:id="rId30"/>
    <p:sldLayoutId id="2147484454" r:id="rId31"/>
    <p:sldLayoutId id="2147484455" r:id="rId32"/>
    <p:sldLayoutId id="2147484456" r:id="rId33"/>
    <p:sldLayoutId id="2147484457" r:id="rId34"/>
    <p:sldLayoutId id="2147484458" r:id="rId35"/>
    <p:sldLayoutId id="2147484459" r:id="rId36"/>
    <p:sldLayoutId id="2147484460" r:id="rId37"/>
    <p:sldLayoutId id="2147484461" r:id="rId38"/>
    <p:sldLayoutId id="2147484504" r:id="rId39"/>
    <p:sldLayoutId id="2147484505" r:id="rId40"/>
    <p:sldLayoutId id="2147484506" r:id="rId41"/>
    <p:sldLayoutId id="2147484507" r:id="rId42"/>
    <p:sldLayoutId id="2147484508" r:id="rId43"/>
  </p:sldLayoutIdLst>
  <p:hf hdr="0"/>
  <p:txStyles>
    <p:titleStyle>
      <a:lvl1pPr marL="0" indent="0" algn="l" defTabSz="457189" rtl="0" eaLnBrk="1" latinLnBrk="0" hangingPunct="1">
        <a:spcBef>
          <a:spcPct val="0"/>
        </a:spcBef>
        <a:spcAft>
          <a:spcPts val="0"/>
        </a:spcAft>
        <a:buFont typeface="Arial" pitchFamily="34" charset="0"/>
        <a:buNone/>
        <a:defRPr lang="fr-FR" sz="2400" b="1" kern="1200" baseline="0" smtClean="0">
          <a:solidFill>
            <a:schemeClr val="accent1"/>
          </a:solidFill>
          <a:latin typeface="+mj-lt"/>
          <a:ea typeface="+mn-ea"/>
          <a:cs typeface="+mn-cs"/>
        </a:defRPr>
      </a:lvl1pPr>
    </p:titleStyle>
    <p:bodyStyle>
      <a:lvl1pPr marL="0" marR="0" indent="0" algn="l" defTabSz="457189" rtl="0" eaLnBrk="1" fontAlgn="auto" latinLnBrk="0" hangingPunct="1">
        <a:lnSpc>
          <a:spcPct val="130000"/>
        </a:lnSpc>
        <a:spcBef>
          <a:spcPts val="0"/>
        </a:spcBef>
        <a:spcAft>
          <a:spcPts val="1200"/>
        </a:spcAft>
        <a:buClr>
          <a:prstClr val="white"/>
        </a:buClr>
        <a:buSzPct val="25000"/>
        <a:buFont typeface="Verdana" pitchFamily="34" charset="0"/>
        <a:buNone/>
        <a:tabLst/>
        <a:defRPr kumimoji="0" lang="fr-FR" sz="1200" b="0" i="0" u="none" strike="noStrike" kern="1200" cap="none" spc="0" normalizeH="0" baseline="0" noProof="0" dirty="0" smtClean="0">
          <a:ln>
            <a:noFill/>
          </a:ln>
          <a:solidFill>
            <a:schemeClr val="tx1"/>
          </a:solidFill>
          <a:effectLst/>
          <a:uLnTx/>
          <a:uFillTx/>
          <a:latin typeface="Calibri"/>
          <a:ea typeface="+mn-ea"/>
          <a:cs typeface="Segoe UI" panose="020B0502040204020203" pitchFamily="34" charset="0"/>
        </a:defRPr>
      </a:lvl1pPr>
      <a:lvl2pPr marL="177796" marR="0" indent="-177796" algn="l" defTabSz="457189" rtl="0" eaLnBrk="1" fontAlgn="auto" latinLnBrk="0" hangingPunct="1">
        <a:lnSpc>
          <a:spcPct val="130000"/>
        </a:lnSpc>
        <a:spcBef>
          <a:spcPts val="0"/>
        </a:spcBef>
        <a:spcAft>
          <a:spcPts val="600"/>
        </a:spcAft>
        <a:buClr>
          <a:srgbClr val="6C03A8"/>
        </a:buClr>
        <a:buSzTx/>
        <a:buFont typeface="Arial" pitchFamily="34" charset="0"/>
        <a:buChar char="•"/>
        <a:tabLst/>
        <a:defRPr lang="fr-FR" sz="1200" b="0" kern="1200" noProof="0" dirty="0" smtClean="0">
          <a:solidFill>
            <a:schemeClr val="tx1"/>
          </a:solidFill>
          <a:latin typeface="+mj-lt"/>
          <a:ea typeface="+mn-ea"/>
          <a:cs typeface="Calibri" panose="020F0502020204030204" pitchFamily="34" charset="0"/>
        </a:defRPr>
      </a:lvl2pPr>
      <a:lvl3pPr marL="361942" marR="0" indent="-180970" algn="l" defTabSz="514338" rtl="0" eaLnBrk="1" fontAlgn="auto" latinLnBrk="0" hangingPunct="1">
        <a:lnSpc>
          <a:spcPct val="130000"/>
        </a:lnSpc>
        <a:spcBef>
          <a:spcPts val="0"/>
        </a:spcBef>
        <a:spcAft>
          <a:spcPts val="300"/>
        </a:spcAft>
        <a:buClr>
          <a:prstClr val="white">
            <a:lumMod val="50000"/>
          </a:prstClr>
        </a:buClr>
        <a:buSzPct val="50000"/>
        <a:buFont typeface="Montserrat" panose="020B0604020202020204" charset="0"/>
        <a:buChar char="►"/>
        <a:tabLst/>
        <a:defRPr lang="fr-FR" sz="1200" b="0" kern="1200" noProof="0" dirty="0" smtClean="0">
          <a:solidFill>
            <a:schemeClr val="tx1"/>
          </a:solidFill>
          <a:latin typeface="+mj-lt"/>
          <a:ea typeface="+mn-ea"/>
          <a:cs typeface="Calibri" panose="020F0502020204030204" pitchFamily="34" charset="0"/>
        </a:defRPr>
      </a:lvl3pPr>
      <a:lvl4pPr marL="536561" indent="-161921" algn="l" defTabSz="457189" rtl="0" eaLnBrk="1" latinLnBrk="0" hangingPunct="1">
        <a:spcBef>
          <a:spcPts val="300"/>
        </a:spcBef>
        <a:spcAft>
          <a:spcPts val="300"/>
        </a:spcAft>
        <a:buClr>
          <a:schemeClr val="tx1"/>
        </a:buClr>
        <a:buFont typeface="Courier New" pitchFamily="49" charset="0"/>
        <a:buChar char="o"/>
        <a:tabLst/>
        <a:defRPr lang="en-US" sz="1200" b="0" kern="1200" noProof="0" dirty="0">
          <a:solidFill>
            <a:schemeClr val="tx1"/>
          </a:solidFill>
          <a:latin typeface="+mn-lt"/>
          <a:ea typeface="+mn-ea"/>
          <a:cs typeface="Calibri" panose="020F0502020204030204" pitchFamily="34" charset="0"/>
        </a:defRPr>
      </a:lvl4pPr>
      <a:lvl5pPr marL="812780" indent="-165096" algn="l" defTabSz="457189" rtl="0" eaLnBrk="1" latinLnBrk="0" hangingPunct="1">
        <a:spcBef>
          <a:spcPts val="0"/>
        </a:spcBef>
        <a:buClr>
          <a:srgbClr val="D52B1E"/>
        </a:buClr>
        <a:buFont typeface="Calibri" pitchFamily="34" charset="0"/>
        <a:buChar char="-"/>
        <a:tabLst/>
        <a:defRPr lang="en-GB" sz="1100" kern="1200" noProof="0">
          <a:solidFill>
            <a:srgbClr val="4D4F53"/>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Pauline.maury@bearingpoint.com" TargetMode="External"/><Relationship Id="rId2" Type="http://schemas.openxmlformats.org/officeDocument/2006/relationships/hyperlink" Target="mailto:a.auvinet@geoxilia.com" TargetMode="External"/><Relationship Id="rId1" Type="http://schemas.openxmlformats.org/officeDocument/2006/relationships/slideLayout" Target="../slideLayouts/slideLayout42.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3.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5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4.xml"/><Relationship Id="rId5" Type="http://schemas.openxmlformats.org/officeDocument/2006/relationships/image" Target="../media/image19.sv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svg"/><Relationship Id="rId2" Type="http://schemas.openxmlformats.org/officeDocument/2006/relationships/notesSlide" Target="../notesSlides/notesSlide2.xml"/><Relationship Id="rId1" Type="http://schemas.openxmlformats.org/officeDocument/2006/relationships/slideLayout" Target="../slideLayouts/slideLayout54.xml"/><Relationship Id="rId6" Type="http://schemas.openxmlformats.org/officeDocument/2006/relationships/image" Target="../media/image18.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1.xml"/><Relationship Id="rId7" Type="http://schemas.openxmlformats.org/officeDocument/2006/relationships/image" Target="../media/image28.tmp"/><Relationship Id="rId2" Type="http://schemas.openxmlformats.org/officeDocument/2006/relationships/diagramData" Target="../diagrams/data1.xml"/><Relationship Id="rId1" Type="http://schemas.openxmlformats.org/officeDocument/2006/relationships/slideLayout" Target="../slideLayouts/slideLayout5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B084DC1C-0E1C-4427-A1BD-861888065AC3}"/>
              </a:ext>
            </a:extLst>
          </p:cNvPr>
          <p:cNvSpPr>
            <a:spLocks noGrp="1"/>
          </p:cNvSpPr>
          <p:nvPr>
            <p:ph type="pic" sz="quarter" idx="10"/>
          </p:nvPr>
        </p:nvSpPr>
        <p:spPr/>
      </p:sp>
      <p:sp>
        <p:nvSpPr>
          <p:cNvPr id="39" name="Text Placeholder 38">
            <a:extLst>
              <a:ext uri="{FF2B5EF4-FFF2-40B4-BE49-F238E27FC236}">
                <a16:creationId xmlns:a16="http://schemas.microsoft.com/office/drawing/2014/main" id="{F91AFE89-4E4B-4EE0-822D-234EE3854996}"/>
              </a:ext>
            </a:extLst>
          </p:cNvPr>
          <p:cNvSpPr>
            <a:spLocks noGrp="1"/>
          </p:cNvSpPr>
          <p:nvPr>
            <p:ph type="body" sz="quarter" idx="12"/>
          </p:nvPr>
        </p:nvSpPr>
        <p:spPr/>
        <p:txBody>
          <a:bodyPr/>
          <a:lstStyle/>
          <a:p>
            <a:endParaRPr lang="fr-FR"/>
          </a:p>
        </p:txBody>
      </p:sp>
      <p:sp>
        <p:nvSpPr>
          <p:cNvPr id="40" name="Text Placeholder 39">
            <a:extLst>
              <a:ext uri="{FF2B5EF4-FFF2-40B4-BE49-F238E27FC236}">
                <a16:creationId xmlns:a16="http://schemas.microsoft.com/office/drawing/2014/main" id="{E2E97855-CB57-4AD0-A86F-8C1A77A80CE1}"/>
              </a:ext>
            </a:extLst>
          </p:cNvPr>
          <p:cNvSpPr>
            <a:spLocks noGrp="1"/>
          </p:cNvSpPr>
          <p:nvPr>
            <p:ph type="body" sz="quarter" idx="13"/>
          </p:nvPr>
        </p:nvSpPr>
        <p:spPr/>
        <p:txBody>
          <a:bodyPr/>
          <a:lstStyle/>
          <a:p>
            <a:r>
              <a:rPr lang="fr-FR" dirty="0" err="1"/>
              <a:t>Prepared</a:t>
            </a:r>
            <a:r>
              <a:rPr lang="fr-FR" dirty="0"/>
              <a:t> by</a:t>
            </a:r>
          </a:p>
        </p:txBody>
      </p:sp>
      <p:sp>
        <p:nvSpPr>
          <p:cNvPr id="41" name="Text Placeholder 40">
            <a:extLst>
              <a:ext uri="{FF2B5EF4-FFF2-40B4-BE49-F238E27FC236}">
                <a16:creationId xmlns:a16="http://schemas.microsoft.com/office/drawing/2014/main" id="{85AF208D-A3E7-4B63-B3EB-2F2A7569696B}"/>
              </a:ext>
            </a:extLst>
          </p:cNvPr>
          <p:cNvSpPr>
            <a:spLocks noGrp="1"/>
          </p:cNvSpPr>
          <p:nvPr>
            <p:ph type="body" sz="quarter" idx="14"/>
          </p:nvPr>
        </p:nvSpPr>
        <p:spPr/>
        <p:txBody>
          <a:bodyPr/>
          <a:lstStyle/>
          <a:p>
            <a:endParaRPr lang="fr-FR"/>
          </a:p>
        </p:txBody>
      </p:sp>
      <p:sp>
        <p:nvSpPr>
          <p:cNvPr id="34" name="Text Placeholder 33">
            <a:extLst>
              <a:ext uri="{FF2B5EF4-FFF2-40B4-BE49-F238E27FC236}">
                <a16:creationId xmlns:a16="http://schemas.microsoft.com/office/drawing/2014/main" id="{CEA72850-7E22-4794-B2FE-53828E8BB131}"/>
              </a:ext>
            </a:extLst>
          </p:cNvPr>
          <p:cNvSpPr>
            <a:spLocks noGrp="1"/>
          </p:cNvSpPr>
          <p:nvPr>
            <p:ph type="body" sz="quarter" idx="15"/>
          </p:nvPr>
        </p:nvSpPr>
        <p:spPr>
          <a:xfrm>
            <a:off x="623888" y="2123413"/>
            <a:ext cx="5574689" cy="1457186"/>
          </a:xfrm>
        </p:spPr>
        <p:txBody>
          <a:bodyPr/>
          <a:lstStyle/>
          <a:p>
            <a:r>
              <a:rPr lang="fr-FR" dirty="0"/>
              <a:t>Machine Learning for </a:t>
            </a:r>
            <a:r>
              <a:rPr lang="fr-FR" dirty="0" err="1"/>
              <a:t>Geomodelling</a:t>
            </a:r>
            <a:endParaRPr lang="fr-FR" dirty="0"/>
          </a:p>
        </p:txBody>
      </p:sp>
      <p:sp>
        <p:nvSpPr>
          <p:cNvPr id="3" name="Text Placeholder 2">
            <a:extLst>
              <a:ext uri="{FF2B5EF4-FFF2-40B4-BE49-F238E27FC236}">
                <a16:creationId xmlns:a16="http://schemas.microsoft.com/office/drawing/2014/main" id="{B1CB47F5-0F72-420C-B540-4955C78A50E9}"/>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E3000474-9070-4E48-80EC-356ED997E5F4}"/>
              </a:ext>
            </a:extLst>
          </p:cNvPr>
          <p:cNvSpPr>
            <a:spLocks noGrp="1"/>
          </p:cNvSpPr>
          <p:nvPr>
            <p:ph type="body" sz="quarter" idx="16"/>
          </p:nvPr>
        </p:nvSpPr>
        <p:spPr>
          <a:xfrm>
            <a:off x="623888" y="4187865"/>
            <a:ext cx="8140550" cy="1457185"/>
          </a:xfrm>
        </p:spPr>
        <p:txBody>
          <a:bodyPr/>
          <a:lstStyle/>
          <a:p>
            <a:r>
              <a:rPr lang="en-US" dirty="0" err="1"/>
              <a:t>Correspondants</a:t>
            </a:r>
            <a:r>
              <a:rPr lang="en-US" dirty="0"/>
              <a:t> :</a:t>
            </a:r>
          </a:p>
          <a:p>
            <a:r>
              <a:rPr lang="en-US" dirty="0" err="1"/>
              <a:t>Geoxilia</a:t>
            </a:r>
            <a:r>
              <a:rPr lang="en-US" dirty="0"/>
              <a:t>:</a:t>
            </a:r>
          </a:p>
          <a:p>
            <a:r>
              <a:rPr lang="en-US" dirty="0"/>
              <a:t>	Adeline Auvinet </a:t>
            </a:r>
            <a:r>
              <a:rPr lang="en-US" dirty="0">
                <a:hlinkClick r:id="rId2"/>
              </a:rPr>
              <a:t>a.auvinet@geoxilia.com</a:t>
            </a:r>
            <a:endParaRPr lang="en-US" dirty="0"/>
          </a:p>
          <a:p>
            <a:r>
              <a:rPr lang="en-US" dirty="0"/>
              <a:t>	Jamyl Brahami </a:t>
            </a:r>
            <a:r>
              <a:rPr lang="en-US" u="sng" dirty="0"/>
              <a:t>j.brahami@geoxilia.com</a:t>
            </a:r>
          </a:p>
          <a:p>
            <a:r>
              <a:rPr lang="en-US" dirty="0"/>
              <a:t>BearingPoint:</a:t>
            </a:r>
          </a:p>
          <a:p>
            <a:r>
              <a:rPr lang="en-US" dirty="0"/>
              <a:t>	Pauline Maury </a:t>
            </a:r>
            <a:r>
              <a:rPr lang="en-US" dirty="0">
                <a:hlinkClick r:id="rId3"/>
              </a:rPr>
              <a:t>pauline.maury@bearingpoint.com</a:t>
            </a:r>
            <a:endParaRPr lang="en-US" dirty="0"/>
          </a:p>
          <a:p>
            <a:r>
              <a:rPr lang="en-US" dirty="0"/>
              <a:t>	Eya Kalboussi </a:t>
            </a:r>
            <a:r>
              <a:rPr lang="en-US" u="sng" dirty="0"/>
              <a:t>eya.kalboussi@hypercube-research.com</a:t>
            </a:r>
          </a:p>
          <a:p>
            <a:r>
              <a:rPr lang="en-US" dirty="0"/>
              <a:t>				</a:t>
            </a:r>
          </a:p>
        </p:txBody>
      </p:sp>
      <p:pic>
        <p:nvPicPr>
          <p:cNvPr id="9" name="Picture 8">
            <a:extLst>
              <a:ext uri="{FF2B5EF4-FFF2-40B4-BE49-F238E27FC236}">
                <a16:creationId xmlns:a16="http://schemas.microsoft.com/office/drawing/2014/main" id="{72DA1630-DEC7-4AB6-94E6-7C42B4C28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09" y="540701"/>
            <a:ext cx="3707667" cy="1081403"/>
          </a:xfrm>
          <a:prstGeom prst="rect">
            <a:avLst/>
          </a:prstGeom>
        </p:spPr>
      </p:pic>
    </p:spTree>
    <p:extLst>
      <p:ext uri="{BB962C8B-B14F-4D97-AF65-F5344CB8AC3E}">
        <p14:creationId xmlns:p14="http://schemas.microsoft.com/office/powerpoint/2010/main" val="2183661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E5F5-4106-4436-93E7-0B24B33FF14F}"/>
              </a:ext>
            </a:extLst>
          </p:cNvPr>
          <p:cNvSpPr>
            <a:spLocks noGrp="1"/>
          </p:cNvSpPr>
          <p:nvPr>
            <p:ph type="title"/>
          </p:nvPr>
        </p:nvSpPr>
        <p:spPr/>
        <p:txBody>
          <a:bodyPr/>
          <a:lstStyle/>
          <a:p>
            <a:r>
              <a:rPr lang="fr-FR" dirty="0"/>
              <a:t>Les objectifs</a:t>
            </a:r>
            <a:endParaRPr lang="en-US" dirty="0"/>
          </a:p>
        </p:txBody>
      </p:sp>
      <p:sp>
        <p:nvSpPr>
          <p:cNvPr id="3" name="Text Placeholder 2">
            <a:extLst>
              <a:ext uri="{FF2B5EF4-FFF2-40B4-BE49-F238E27FC236}">
                <a16:creationId xmlns:a16="http://schemas.microsoft.com/office/drawing/2014/main" id="{4DF9BC57-76B8-4DF9-836A-D1EBCF4A83FE}"/>
              </a:ext>
            </a:extLst>
          </p:cNvPr>
          <p:cNvSpPr>
            <a:spLocks noGrp="1"/>
          </p:cNvSpPr>
          <p:nvPr>
            <p:ph type="body" sz="quarter" idx="11"/>
          </p:nvPr>
        </p:nvSpPr>
        <p:spPr/>
        <p:txBody>
          <a:bodyPr/>
          <a:lstStyle/>
          <a:p>
            <a:r>
              <a:rPr lang="fr-FR" dirty="0"/>
              <a:t>La création et l’utilisation de modèles « proxy » couvre un large éventail d’intérêts</a:t>
            </a:r>
          </a:p>
          <a:p>
            <a:endParaRPr lang="en-US" dirty="0"/>
          </a:p>
        </p:txBody>
      </p:sp>
      <p:sp>
        <p:nvSpPr>
          <p:cNvPr id="4" name="Rectangle 3">
            <a:extLst>
              <a:ext uri="{FF2B5EF4-FFF2-40B4-BE49-F238E27FC236}">
                <a16:creationId xmlns:a16="http://schemas.microsoft.com/office/drawing/2014/main" id="{30E2974E-4BC8-4977-AAA5-127A23729FCF}"/>
              </a:ext>
            </a:extLst>
          </p:cNvPr>
          <p:cNvSpPr/>
          <p:nvPr/>
        </p:nvSpPr>
        <p:spPr>
          <a:xfrm>
            <a:off x="263236" y="1187180"/>
            <a:ext cx="10502735" cy="4801314"/>
          </a:xfrm>
          <a:prstGeom prst="rect">
            <a:avLst/>
          </a:prstGeom>
        </p:spPr>
        <p:txBody>
          <a:bodyPr wrap="square">
            <a:spAutoFit/>
          </a:bodyPr>
          <a:lstStyle/>
          <a:p>
            <a:pPr algn="just"/>
            <a:endParaRPr lang="fr-FR" sz="1800" dirty="0"/>
          </a:p>
          <a:p>
            <a:pPr marL="862388" lvl="1" indent="-342900" algn="just">
              <a:buFont typeface="Arial" panose="020B0604020202020204" pitchFamily="34" charset="0"/>
              <a:buChar char="•"/>
            </a:pPr>
            <a:r>
              <a:rPr lang="fr-FR" sz="1800" dirty="0"/>
              <a:t>L’aide à la prise de décision. Avoir une vision d’ensemble rapide et cohérente du potentiel d’une zone d’étude grâce via des modèles de Machine Learning. Cette vision d’ensemble couvre les domaines de géologie: structurale, stratigraphie séquentielle, étude des environnements de dépôts, pétrophysique et géomécanique.</a:t>
            </a:r>
          </a:p>
          <a:p>
            <a:pPr lvl="1" algn="just"/>
            <a:endParaRPr lang="fr-FR" sz="1800" dirty="0"/>
          </a:p>
          <a:p>
            <a:pPr marL="862388" lvl="1" indent="-342900" algn="just">
              <a:buFont typeface="Arial" panose="020B0604020202020204" pitchFamily="34" charset="0"/>
              <a:buChar char="•"/>
            </a:pPr>
            <a:r>
              <a:rPr lang="fr-FR" sz="1800" dirty="0"/>
              <a:t>Un modèle « proxy » a également pour objectif une meilleure préparation de la phase de modélisation, via la mise en cohérence des données et des concepts. Cela permet d’élaborer une stratégie et une méthodologie adaptée au cas d’étude, par une meilleure connaissance des données et des incertitudes associées (échantillonnage, traitement, qualité…). Il permet ainsi d’anticiper les étapes critiques et/ou chronophages de la réalisation du modèle géologique.</a:t>
            </a:r>
          </a:p>
          <a:p>
            <a:pPr marL="862388" lvl="1" indent="-342900" algn="just">
              <a:buFont typeface="Arial" panose="020B0604020202020204" pitchFamily="34" charset="0"/>
              <a:buChar char="•"/>
            </a:pPr>
            <a:endParaRPr lang="fr-FR" sz="1800" dirty="0"/>
          </a:p>
          <a:p>
            <a:pPr marL="862388" lvl="1" indent="-342900" algn="just">
              <a:buFont typeface="Arial" panose="020B0604020202020204" pitchFamily="34" charset="0"/>
              <a:buChar char="•"/>
            </a:pPr>
            <a:r>
              <a:rPr lang="fr-FR" sz="1800" dirty="0"/>
              <a:t>Enfin, le modèle proxy permet un diagnostic rapide des incertitudes et sensibilités de modélisation pour définir les éléments critiques pouvant affecter la fiabilité du modèle.</a:t>
            </a:r>
          </a:p>
          <a:p>
            <a:pPr marL="862388" lvl="1" indent="-342900" algn="just">
              <a:buFont typeface="Arial" panose="020B0604020202020204" pitchFamily="34" charset="0"/>
              <a:buChar char="•"/>
            </a:pPr>
            <a:endParaRPr lang="fr-FR" sz="1800" b="1" dirty="0"/>
          </a:p>
          <a:p>
            <a:pPr marL="862388" lvl="1" indent="-342900" algn="just">
              <a:buFont typeface="Arial" panose="020B0604020202020204" pitchFamily="34" charset="0"/>
              <a:buChar char="•"/>
            </a:pPr>
            <a:r>
              <a:rPr lang="fr-FR" sz="1800" b="1" dirty="0">
                <a:solidFill>
                  <a:schemeClr val="accent1"/>
                </a:solidFill>
              </a:rPr>
              <a:t>Pour développer cette méthodologie, nous avons décidé de nous concentrer en premier lieu dans les réservoirs de la mer du Nord.</a:t>
            </a:r>
          </a:p>
        </p:txBody>
      </p:sp>
      <p:pic>
        <p:nvPicPr>
          <p:cNvPr id="5" name="Picture 4">
            <a:extLst>
              <a:ext uri="{FF2B5EF4-FFF2-40B4-BE49-F238E27FC236}">
                <a16:creationId xmlns:a16="http://schemas.microsoft.com/office/drawing/2014/main" id="{668A44C9-6F0D-4777-B274-2BC8CF91B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17" y="5776597"/>
            <a:ext cx="3707667" cy="1081403"/>
          </a:xfrm>
          <a:prstGeom prst="rect">
            <a:avLst/>
          </a:prstGeom>
        </p:spPr>
      </p:pic>
      <p:sp>
        <p:nvSpPr>
          <p:cNvPr id="6" name="TextBox 5">
            <a:extLst>
              <a:ext uri="{FF2B5EF4-FFF2-40B4-BE49-F238E27FC236}">
                <a16:creationId xmlns:a16="http://schemas.microsoft.com/office/drawing/2014/main" id="{D07E2D7E-032C-4FBB-B212-197C7261E0E2}"/>
              </a:ext>
            </a:extLst>
          </p:cNvPr>
          <p:cNvSpPr txBox="1"/>
          <p:nvPr/>
        </p:nvSpPr>
        <p:spPr>
          <a:xfrm>
            <a:off x="11084198" y="46232"/>
            <a:ext cx="967829" cy="307777"/>
          </a:xfrm>
          <a:prstGeom prst="rect">
            <a:avLst/>
          </a:prstGeom>
          <a:noFill/>
        </p:spPr>
        <p:txBody>
          <a:bodyPr wrap="none" rtlCol="0">
            <a:spAutoFit/>
          </a:bodyPr>
          <a:lstStyle/>
          <a:p>
            <a:r>
              <a:rPr lang="fr-FR" sz="1400" dirty="0">
                <a:highlight>
                  <a:srgbClr val="FFFF00"/>
                </a:highlight>
              </a:rPr>
              <a:t>A </a:t>
            </a:r>
            <a:r>
              <a:rPr lang="fr-FR" sz="1400" dirty="0" err="1">
                <a:highlight>
                  <a:srgbClr val="FFFF00"/>
                </a:highlight>
              </a:rPr>
              <a:t>repredre</a:t>
            </a:r>
            <a:endParaRPr lang="en-US" sz="1400" dirty="0">
              <a:highlight>
                <a:srgbClr val="FFFF00"/>
              </a:highlight>
            </a:endParaRPr>
          </a:p>
        </p:txBody>
      </p:sp>
    </p:spTree>
    <p:extLst>
      <p:ext uri="{BB962C8B-B14F-4D97-AF65-F5344CB8AC3E}">
        <p14:creationId xmlns:p14="http://schemas.microsoft.com/office/powerpoint/2010/main" val="2045132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D26CF1-1B68-40E6-A09A-1813AD9C41C2}"/>
              </a:ext>
            </a:extLst>
          </p:cNvPr>
          <p:cNvSpPr>
            <a:spLocks noGrp="1"/>
          </p:cNvSpPr>
          <p:nvPr>
            <p:ph type="body" sz="quarter" idx="15"/>
          </p:nvPr>
        </p:nvSpPr>
        <p:spPr/>
        <p:txBody>
          <a:bodyPr/>
          <a:lstStyle/>
          <a:p>
            <a:r>
              <a:rPr lang="en-US" dirty="0"/>
              <a:t>Illustration – </a:t>
            </a:r>
          </a:p>
          <a:p>
            <a:r>
              <a:rPr lang="en-US" dirty="0"/>
              <a:t>Prospecting with HyperCube</a:t>
            </a:r>
          </a:p>
        </p:txBody>
      </p:sp>
    </p:spTree>
    <p:extLst>
      <p:ext uri="{BB962C8B-B14F-4D97-AF65-F5344CB8AC3E}">
        <p14:creationId xmlns:p14="http://schemas.microsoft.com/office/powerpoint/2010/main" val="2613954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BF4814-3EB7-41F9-8357-C09825A3A3A8}"/>
              </a:ext>
            </a:extLst>
          </p:cNvPr>
          <p:cNvGrpSpPr/>
          <p:nvPr/>
        </p:nvGrpSpPr>
        <p:grpSpPr>
          <a:xfrm>
            <a:off x="4751071" y="2857605"/>
            <a:ext cx="2731409" cy="2751422"/>
            <a:chOff x="4248912" y="877824"/>
            <a:chExt cx="5165090" cy="5202936"/>
          </a:xfrm>
        </p:grpSpPr>
        <p:pic>
          <p:nvPicPr>
            <p:cNvPr id="12" name="Picture 4">
              <a:extLst>
                <a:ext uri="{FF2B5EF4-FFF2-40B4-BE49-F238E27FC236}">
                  <a16:creationId xmlns:a16="http://schemas.microsoft.com/office/drawing/2014/main" id="{4385531F-F581-4C11-B47D-0284492B964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832600" y="880530"/>
              <a:ext cx="2581402" cy="5198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a:extLst>
                <a:ext uri="{FF2B5EF4-FFF2-40B4-BE49-F238E27FC236}">
                  <a16:creationId xmlns:a16="http://schemas.microsoft.com/office/drawing/2014/main" id="{F6C63B4E-4267-40E7-9BFA-EA5E22AA990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87"/>
            <a:stretch/>
          </p:blipFill>
          <p:spPr bwMode="auto">
            <a:xfrm>
              <a:off x="4248912" y="877824"/>
              <a:ext cx="2578608" cy="520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Title 2">
            <a:extLst>
              <a:ext uri="{FF2B5EF4-FFF2-40B4-BE49-F238E27FC236}">
                <a16:creationId xmlns:a16="http://schemas.microsoft.com/office/drawing/2014/main" id="{613441ED-B967-4841-87BE-FEF3A33DC35A}"/>
              </a:ext>
            </a:extLst>
          </p:cNvPr>
          <p:cNvSpPr>
            <a:spLocks noGrp="1"/>
          </p:cNvSpPr>
          <p:nvPr>
            <p:ph type="title"/>
          </p:nvPr>
        </p:nvSpPr>
        <p:spPr/>
        <p:txBody>
          <a:bodyPr/>
          <a:lstStyle/>
          <a:p>
            <a:r>
              <a:rPr lang="sv-SE" dirty="0" err="1"/>
              <a:t>HyperCube</a:t>
            </a:r>
            <a:r>
              <a:rPr lang="sv-SE" dirty="0"/>
              <a:t> mineral </a:t>
            </a:r>
            <a:r>
              <a:rPr lang="sv-SE" dirty="0" err="1"/>
              <a:t>exploration</a:t>
            </a:r>
            <a:r>
              <a:rPr lang="sv-SE" dirty="0"/>
              <a:t> </a:t>
            </a:r>
            <a:r>
              <a:rPr lang="sv-SE" dirty="0" err="1"/>
              <a:t>cases</a:t>
            </a:r>
            <a:r>
              <a:rPr lang="sv-SE" dirty="0"/>
              <a:t>  </a:t>
            </a:r>
            <a:endParaRPr lang="en-US" dirty="0"/>
          </a:p>
        </p:txBody>
      </p:sp>
      <p:sp>
        <p:nvSpPr>
          <p:cNvPr id="4" name="Text Placeholder 3">
            <a:extLst>
              <a:ext uri="{FF2B5EF4-FFF2-40B4-BE49-F238E27FC236}">
                <a16:creationId xmlns:a16="http://schemas.microsoft.com/office/drawing/2014/main" id="{00641AF9-8E3B-41B8-8D64-D779E829A166}"/>
              </a:ext>
            </a:extLst>
          </p:cNvPr>
          <p:cNvSpPr>
            <a:spLocks noGrp="1"/>
          </p:cNvSpPr>
          <p:nvPr>
            <p:ph type="body" sz="quarter" idx="11"/>
          </p:nvPr>
        </p:nvSpPr>
        <p:spPr/>
        <p:txBody>
          <a:bodyPr/>
          <a:lstStyle/>
          <a:p>
            <a:r>
              <a:rPr lang="en-US" dirty="0"/>
              <a:t>Reference cases</a:t>
            </a:r>
          </a:p>
        </p:txBody>
      </p:sp>
      <p:pic>
        <p:nvPicPr>
          <p:cNvPr id="6" name="Picture 5">
            <a:extLst>
              <a:ext uri="{FF2B5EF4-FFF2-40B4-BE49-F238E27FC236}">
                <a16:creationId xmlns:a16="http://schemas.microsoft.com/office/drawing/2014/main" id="{13C32DB2-6C81-4C53-83F6-15CE1BC4D613}"/>
              </a:ext>
            </a:extLst>
          </p:cNvPr>
          <p:cNvPicPr>
            <a:picLocks noChangeAspect="1"/>
          </p:cNvPicPr>
          <p:nvPr/>
        </p:nvPicPr>
        <p:blipFill>
          <a:blip r:embed="rId4"/>
          <a:stretch>
            <a:fillRect/>
          </a:stretch>
        </p:blipFill>
        <p:spPr>
          <a:xfrm>
            <a:off x="653911" y="2897668"/>
            <a:ext cx="3587966" cy="2552854"/>
          </a:xfrm>
          <a:prstGeom prst="rect">
            <a:avLst/>
          </a:prstGeom>
        </p:spPr>
      </p:pic>
      <p:pic>
        <p:nvPicPr>
          <p:cNvPr id="8" name="Picture 7">
            <a:extLst>
              <a:ext uri="{FF2B5EF4-FFF2-40B4-BE49-F238E27FC236}">
                <a16:creationId xmlns:a16="http://schemas.microsoft.com/office/drawing/2014/main" id="{0EAB5055-299C-4CB7-BE4D-97778C8451CA}"/>
              </a:ext>
            </a:extLst>
          </p:cNvPr>
          <p:cNvPicPr>
            <a:picLocks noChangeAspect="1"/>
          </p:cNvPicPr>
          <p:nvPr/>
        </p:nvPicPr>
        <p:blipFill>
          <a:blip r:embed="rId5"/>
          <a:stretch>
            <a:fillRect/>
          </a:stretch>
        </p:blipFill>
        <p:spPr>
          <a:xfrm>
            <a:off x="8072676" y="2897667"/>
            <a:ext cx="3500178" cy="2287073"/>
          </a:xfrm>
          <a:prstGeom prst="rect">
            <a:avLst/>
          </a:prstGeom>
        </p:spPr>
      </p:pic>
      <p:sp>
        <p:nvSpPr>
          <p:cNvPr id="9" name="Rectangle 8">
            <a:extLst>
              <a:ext uri="{FF2B5EF4-FFF2-40B4-BE49-F238E27FC236}">
                <a16:creationId xmlns:a16="http://schemas.microsoft.com/office/drawing/2014/main" id="{85BE984C-8288-4F92-8194-75498D64F870}"/>
              </a:ext>
            </a:extLst>
          </p:cNvPr>
          <p:cNvSpPr/>
          <p:nvPr/>
        </p:nvSpPr>
        <p:spPr>
          <a:xfrm>
            <a:off x="653911" y="2355792"/>
            <a:ext cx="3437479" cy="369332"/>
          </a:xfrm>
          <a:prstGeom prst="rect">
            <a:avLst/>
          </a:prstGeom>
        </p:spPr>
        <p:txBody>
          <a:bodyPr wrap="none">
            <a:spAutoFit/>
          </a:bodyPr>
          <a:lstStyle/>
          <a:p>
            <a:r>
              <a:rPr lang="en-US" sz="1800" dirty="0"/>
              <a:t>Uranium, Athabasca Basin, Canada</a:t>
            </a:r>
          </a:p>
        </p:txBody>
      </p:sp>
      <p:sp>
        <p:nvSpPr>
          <p:cNvPr id="10" name="Rectangle 9">
            <a:extLst>
              <a:ext uri="{FF2B5EF4-FFF2-40B4-BE49-F238E27FC236}">
                <a16:creationId xmlns:a16="http://schemas.microsoft.com/office/drawing/2014/main" id="{2B60ED6E-8E90-42DF-8B46-B79C7351D731}"/>
              </a:ext>
            </a:extLst>
          </p:cNvPr>
          <p:cNvSpPr/>
          <p:nvPr/>
        </p:nvSpPr>
        <p:spPr>
          <a:xfrm>
            <a:off x="8576237" y="2355791"/>
            <a:ext cx="2493055" cy="369332"/>
          </a:xfrm>
          <a:prstGeom prst="rect">
            <a:avLst/>
          </a:prstGeom>
        </p:spPr>
        <p:txBody>
          <a:bodyPr wrap="none">
            <a:spAutoFit/>
          </a:bodyPr>
          <a:lstStyle/>
          <a:p>
            <a:r>
              <a:rPr lang="en-US" sz="1800" dirty="0"/>
              <a:t>Gold, James Bay, Canada</a:t>
            </a:r>
          </a:p>
        </p:txBody>
      </p:sp>
      <p:sp>
        <p:nvSpPr>
          <p:cNvPr id="11" name="Rectangle 10">
            <a:extLst>
              <a:ext uri="{FF2B5EF4-FFF2-40B4-BE49-F238E27FC236}">
                <a16:creationId xmlns:a16="http://schemas.microsoft.com/office/drawing/2014/main" id="{766F57AD-6FBF-420C-AFC2-263B954D592A}"/>
              </a:ext>
            </a:extLst>
          </p:cNvPr>
          <p:cNvSpPr/>
          <p:nvPr/>
        </p:nvSpPr>
        <p:spPr>
          <a:xfrm>
            <a:off x="208384" y="4421508"/>
            <a:ext cx="11775232" cy="1377762"/>
          </a:xfrm>
          <a:prstGeom prst="rect">
            <a:avLst/>
          </a:prstGeom>
          <a:gradFill>
            <a:gsLst>
              <a:gs pos="0">
                <a:schemeClr val="bg1">
                  <a:alpha val="0"/>
                </a:schemeClr>
              </a:gs>
              <a:gs pos="61000">
                <a:schemeClr val="bg1"/>
              </a:gs>
            </a:gsLst>
            <a:lin ang="5400000" scaled="1"/>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20" name="Rectangle 19">
            <a:extLst>
              <a:ext uri="{FF2B5EF4-FFF2-40B4-BE49-F238E27FC236}">
                <a16:creationId xmlns:a16="http://schemas.microsoft.com/office/drawing/2014/main" id="{A15BCCB7-32A6-4F91-810E-035719C8AE2E}"/>
              </a:ext>
            </a:extLst>
          </p:cNvPr>
          <p:cNvSpPr/>
          <p:nvPr/>
        </p:nvSpPr>
        <p:spPr>
          <a:xfrm>
            <a:off x="4737288" y="2355792"/>
            <a:ext cx="2817181" cy="369332"/>
          </a:xfrm>
          <a:prstGeom prst="rect">
            <a:avLst/>
          </a:prstGeom>
        </p:spPr>
        <p:txBody>
          <a:bodyPr wrap="none">
            <a:spAutoFit/>
          </a:bodyPr>
          <a:lstStyle/>
          <a:p>
            <a:r>
              <a:rPr lang="en-US" sz="1800" dirty="0"/>
              <a:t>Gold, Mount Dore, Australia</a:t>
            </a:r>
          </a:p>
        </p:txBody>
      </p:sp>
      <p:sp>
        <p:nvSpPr>
          <p:cNvPr id="5" name="Rectangle 4">
            <a:extLst>
              <a:ext uri="{FF2B5EF4-FFF2-40B4-BE49-F238E27FC236}">
                <a16:creationId xmlns:a16="http://schemas.microsoft.com/office/drawing/2014/main" id="{D5E6F1A0-1CD1-428E-9D85-C57CB9C7BD43}"/>
              </a:ext>
            </a:extLst>
          </p:cNvPr>
          <p:cNvSpPr/>
          <p:nvPr/>
        </p:nvSpPr>
        <p:spPr>
          <a:xfrm>
            <a:off x="4506012" y="2139885"/>
            <a:ext cx="3318235" cy="3469142"/>
          </a:xfrm>
          <a:prstGeom prst="rect">
            <a:avLst/>
          </a:prstGeom>
          <a:noFill/>
          <a:ln w="381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Tree>
    <p:extLst>
      <p:ext uri="{BB962C8B-B14F-4D97-AF65-F5344CB8AC3E}">
        <p14:creationId xmlns:p14="http://schemas.microsoft.com/office/powerpoint/2010/main" val="1459332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E3B8-2516-4D24-A9E0-BE7CE8034DF6}"/>
              </a:ext>
            </a:extLst>
          </p:cNvPr>
          <p:cNvSpPr>
            <a:spLocks noGrp="1"/>
          </p:cNvSpPr>
          <p:nvPr>
            <p:ph type="title"/>
          </p:nvPr>
        </p:nvSpPr>
        <p:spPr/>
        <p:txBody>
          <a:bodyPr/>
          <a:lstStyle/>
          <a:p>
            <a:r>
              <a:rPr lang="en-US" dirty="0"/>
              <a:t>This case study focuses on a gold mining region in Australia</a:t>
            </a:r>
          </a:p>
        </p:txBody>
      </p:sp>
      <p:sp>
        <p:nvSpPr>
          <p:cNvPr id="3" name="Text Placeholder 2">
            <a:extLst>
              <a:ext uri="{FF2B5EF4-FFF2-40B4-BE49-F238E27FC236}">
                <a16:creationId xmlns:a16="http://schemas.microsoft.com/office/drawing/2014/main" id="{C07197D8-8D82-4164-BCA8-0B398B0A8D5F}"/>
              </a:ext>
            </a:extLst>
          </p:cNvPr>
          <p:cNvSpPr>
            <a:spLocks noGrp="1"/>
          </p:cNvSpPr>
          <p:nvPr>
            <p:ph type="body" sz="quarter" idx="11"/>
          </p:nvPr>
        </p:nvSpPr>
        <p:spPr/>
        <p:txBody>
          <a:bodyPr/>
          <a:lstStyle/>
          <a:p>
            <a:r>
              <a:rPr lang="en-US" dirty="0"/>
              <a:t>Case study</a:t>
            </a:r>
          </a:p>
        </p:txBody>
      </p:sp>
      <p:sp>
        <p:nvSpPr>
          <p:cNvPr id="4" name="Text Placeholder 3">
            <a:extLst>
              <a:ext uri="{FF2B5EF4-FFF2-40B4-BE49-F238E27FC236}">
                <a16:creationId xmlns:a16="http://schemas.microsoft.com/office/drawing/2014/main" id="{03AD4132-E5BB-4C8C-8FD1-116F87ABC77B}"/>
              </a:ext>
            </a:extLst>
          </p:cNvPr>
          <p:cNvSpPr>
            <a:spLocks noGrp="1"/>
          </p:cNvSpPr>
          <p:nvPr>
            <p:ph type="body" sz="quarter" idx="12"/>
          </p:nvPr>
        </p:nvSpPr>
        <p:spPr>
          <a:xfrm>
            <a:off x="623888" y="1628775"/>
            <a:ext cx="5280766" cy="4210050"/>
          </a:xfrm>
        </p:spPr>
        <p:txBody>
          <a:bodyPr/>
          <a:lstStyle/>
          <a:p>
            <a:pPr marL="349246" lvl="1" indent="-171450"/>
            <a:r>
              <a:rPr lang="en-US" sz="1800" dirty="0"/>
              <a:t>Case is from a </a:t>
            </a:r>
            <a:r>
              <a:rPr lang="en-US" sz="1800" dirty="0" err="1"/>
              <a:t>PoC</a:t>
            </a:r>
            <a:r>
              <a:rPr lang="en-US" sz="1800" dirty="0"/>
              <a:t> together with Mira Geoscience, a Canadian company specializing in geological modelling for the mining industry.</a:t>
            </a:r>
          </a:p>
          <a:p>
            <a:pPr marL="349246" lvl="1" indent="-171450"/>
            <a:r>
              <a:rPr lang="en-US" sz="1800" dirty="0"/>
              <a:t>The case targeted a gold mining area, Mount Dore, in Australia and the goal was to increase precision of mineral potential mapping in order to reduce drilling costs.</a:t>
            </a:r>
          </a:p>
          <a:p>
            <a:pPr marL="349246" lvl="1" indent="-171450"/>
            <a:r>
              <a:rPr lang="en-US" sz="1800" dirty="0"/>
              <a:t>Compared to the current Weights-of-Evidence based approach, the </a:t>
            </a:r>
            <a:r>
              <a:rPr lang="en-US" sz="1800" dirty="0" err="1"/>
              <a:t>HyperCube</a:t>
            </a:r>
            <a:r>
              <a:rPr lang="en-US" sz="1800" dirty="0"/>
              <a:t> approach increased the modeling accuracy by 2,5x, leading to estimated savings of 30% on drilling.</a:t>
            </a:r>
          </a:p>
        </p:txBody>
      </p:sp>
      <p:grpSp>
        <p:nvGrpSpPr>
          <p:cNvPr id="168" name="Group 167">
            <a:extLst>
              <a:ext uri="{FF2B5EF4-FFF2-40B4-BE49-F238E27FC236}">
                <a16:creationId xmlns:a16="http://schemas.microsoft.com/office/drawing/2014/main" id="{D6B05C7E-E7C2-452C-A69B-C34F266E9142}"/>
              </a:ext>
            </a:extLst>
          </p:cNvPr>
          <p:cNvGrpSpPr/>
          <p:nvPr/>
        </p:nvGrpSpPr>
        <p:grpSpPr>
          <a:xfrm>
            <a:off x="6567373" y="1494496"/>
            <a:ext cx="4391364" cy="4336301"/>
            <a:chOff x="1675655" y="-224901"/>
            <a:chExt cx="6982952" cy="6895394"/>
          </a:xfrm>
        </p:grpSpPr>
        <p:grpSp>
          <p:nvGrpSpPr>
            <p:cNvPr id="5" name="Group 4">
              <a:extLst>
                <a:ext uri="{FF2B5EF4-FFF2-40B4-BE49-F238E27FC236}">
                  <a16:creationId xmlns:a16="http://schemas.microsoft.com/office/drawing/2014/main" id="{2C4C7982-CB7E-41B1-A246-62ABEBBC7029}"/>
                </a:ext>
              </a:extLst>
            </p:cNvPr>
            <p:cNvGrpSpPr/>
            <p:nvPr/>
          </p:nvGrpSpPr>
          <p:grpSpPr>
            <a:xfrm>
              <a:off x="5533281" y="384429"/>
              <a:ext cx="3125326" cy="6257488"/>
              <a:chOff x="6009530" y="374904"/>
              <a:chExt cx="3125326" cy="6257488"/>
            </a:xfrm>
          </p:grpSpPr>
          <p:sp>
            <p:nvSpPr>
              <p:cNvPr id="6" name="TextBox 5">
                <a:extLst>
                  <a:ext uri="{FF2B5EF4-FFF2-40B4-BE49-F238E27FC236}">
                    <a16:creationId xmlns:a16="http://schemas.microsoft.com/office/drawing/2014/main" id="{F1BC00EB-FE4D-4C85-BF48-73BCA9B53581}"/>
                  </a:ext>
                </a:extLst>
              </p:cNvPr>
              <p:cNvSpPr txBox="1"/>
              <p:nvPr/>
            </p:nvSpPr>
            <p:spPr>
              <a:xfrm>
                <a:off x="7294891" y="1507676"/>
                <a:ext cx="1144116" cy="194242"/>
              </a:xfrm>
              <a:prstGeom prst="rect">
                <a:avLst/>
              </a:prstGeom>
              <a:noFill/>
              <a:ln>
                <a:noFill/>
              </a:ln>
            </p:spPr>
            <p:txBody>
              <a:bodyPr wrap="none" rtlCol="0">
                <a:noAutofit/>
              </a:bodyPr>
              <a:lstStyle/>
              <a:p>
                <a:pPr algn="ctr"/>
                <a:r>
                  <a:rPr lang="en-US" sz="1400" b="1" dirty="0">
                    <a:solidFill>
                      <a:schemeClr val="accent2"/>
                    </a:solidFill>
                  </a:rPr>
                  <a:t>Hypercube</a:t>
                </a:r>
              </a:p>
            </p:txBody>
          </p:sp>
          <p:pic>
            <p:nvPicPr>
              <p:cNvPr id="7" name="Picture 3">
                <a:extLst>
                  <a:ext uri="{FF2B5EF4-FFF2-40B4-BE49-F238E27FC236}">
                    <a16:creationId xmlns:a16="http://schemas.microsoft.com/office/drawing/2014/main" id="{1B8D487F-0B1F-4F8B-8C0D-F49AC6E9252F}"/>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15347" t="72" r="18822" b="8767"/>
              <a:stretch/>
            </p:blipFill>
            <p:spPr bwMode="auto">
              <a:xfrm>
                <a:off x="6016752" y="374904"/>
                <a:ext cx="3118104" cy="5751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a16="http://schemas.microsoft.com/office/drawing/2014/main" id="{9C4527BC-B338-4077-8F8B-5303A6A63711}"/>
                  </a:ext>
                </a:extLst>
              </p:cNvPr>
              <p:cNvSpPr txBox="1"/>
              <p:nvPr/>
            </p:nvSpPr>
            <p:spPr>
              <a:xfrm>
                <a:off x="6815884" y="1693913"/>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10</a:t>
                </a:r>
                <a:endParaRPr lang="en-US" sz="600" dirty="0">
                  <a:solidFill>
                    <a:schemeClr val="accent2"/>
                  </a:solidFill>
                </a:endParaRPr>
              </a:p>
            </p:txBody>
          </p:sp>
          <p:cxnSp>
            <p:nvCxnSpPr>
              <p:cNvPr id="9" name="Straight Connector 8">
                <a:extLst>
                  <a:ext uri="{FF2B5EF4-FFF2-40B4-BE49-F238E27FC236}">
                    <a16:creationId xmlns:a16="http://schemas.microsoft.com/office/drawing/2014/main" id="{53D3A0AC-5C7F-43BC-AD5E-8D1D19042A52}"/>
                  </a:ext>
                </a:extLst>
              </p:cNvPr>
              <p:cNvCxnSpPr>
                <a:stCxn id="8" idx="3"/>
              </p:cNvCxnSpPr>
              <p:nvPr/>
            </p:nvCxnSpPr>
            <p:spPr>
              <a:xfrm>
                <a:off x="6933896" y="1744713"/>
                <a:ext cx="100317"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59DBE53-B577-418B-8C87-ECAFB364FF8C}"/>
                  </a:ext>
                </a:extLst>
              </p:cNvPr>
              <p:cNvSpPr txBox="1"/>
              <p:nvPr/>
            </p:nvSpPr>
            <p:spPr>
              <a:xfrm>
                <a:off x="7724777" y="1379589"/>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3</a:t>
                </a:r>
                <a:endParaRPr lang="en-US" sz="600" dirty="0">
                  <a:solidFill>
                    <a:schemeClr val="accent2"/>
                  </a:solidFill>
                </a:endParaRPr>
              </a:p>
            </p:txBody>
          </p:sp>
          <p:cxnSp>
            <p:nvCxnSpPr>
              <p:cNvPr id="11" name="Straight Connector 10">
                <a:extLst>
                  <a:ext uri="{FF2B5EF4-FFF2-40B4-BE49-F238E27FC236}">
                    <a16:creationId xmlns:a16="http://schemas.microsoft.com/office/drawing/2014/main" id="{28047782-8BBE-42B2-B90D-219B4DA17D0D}"/>
                  </a:ext>
                </a:extLst>
              </p:cNvPr>
              <p:cNvCxnSpPr>
                <a:stCxn id="10" idx="1"/>
              </p:cNvCxnSpPr>
              <p:nvPr/>
            </p:nvCxnSpPr>
            <p:spPr>
              <a:xfrm flipH="1">
                <a:off x="7639903" y="1430389"/>
                <a:ext cx="84874"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D1644455-C9B2-456F-AA13-ABFC616F08C5}"/>
                  </a:ext>
                </a:extLst>
              </p:cNvPr>
              <p:cNvGrpSpPr/>
              <p:nvPr/>
            </p:nvGrpSpPr>
            <p:grpSpPr>
              <a:xfrm>
                <a:off x="7593806" y="1536752"/>
                <a:ext cx="253746" cy="101600"/>
                <a:chOff x="7593806" y="1536752"/>
                <a:chExt cx="253746" cy="101600"/>
              </a:xfrm>
            </p:grpSpPr>
            <p:sp>
              <p:nvSpPr>
                <p:cNvPr id="84" name="TextBox 83">
                  <a:extLst>
                    <a:ext uri="{FF2B5EF4-FFF2-40B4-BE49-F238E27FC236}">
                      <a16:creationId xmlns:a16="http://schemas.microsoft.com/office/drawing/2014/main" id="{3AF275BA-DC08-49EA-B94C-D50EDE8B9080}"/>
                    </a:ext>
                  </a:extLst>
                </p:cNvPr>
                <p:cNvSpPr txBox="1"/>
                <p:nvPr/>
              </p:nvSpPr>
              <p:spPr>
                <a:xfrm>
                  <a:off x="7729540" y="1536752"/>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32</a:t>
                  </a:r>
                  <a:endParaRPr lang="en-US" sz="600" dirty="0">
                    <a:solidFill>
                      <a:schemeClr val="accent2"/>
                    </a:solidFill>
                  </a:endParaRPr>
                </a:p>
              </p:txBody>
            </p:sp>
            <p:cxnSp>
              <p:nvCxnSpPr>
                <p:cNvPr id="85" name="Straight Connector 84">
                  <a:extLst>
                    <a:ext uri="{FF2B5EF4-FFF2-40B4-BE49-F238E27FC236}">
                      <a16:creationId xmlns:a16="http://schemas.microsoft.com/office/drawing/2014/main" id="{23CAB0A4-45A1-47D1-A657-E02AD4EB6932}"/>
                    </a:ext>
                  </a:extLst>
                </p:cNvPr>
                <p:cNvCxnSpPr>
                  <a:stCxn id="84" idx="1"/>
                </p:cNvCxnSpPr>
                <p:nvPr/>
              </p:nvCxnSpPr>
              <p:spPr>
                <a:xfrm flipH="1">
                  <a:off x="7593806" y="1587552"/>
                  <a:ext cx="135734"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2E39C6CA-17B6-4527-907C-91879171A16B}"/>
                  </a:ext>
                </a:extLst>
              </p:cNvPr>
              <p:cNvGrpSpPr/>
              <p:nvPr/>
            </p:nvGrpSpPr>
            <p:grpSpPr>
              <a:xfrm>
                <a:off x="7892349" y="2000289"/>
                <a:ext cx="202886" cy="101600"/>
                <a:chOff x="7644666" y="1536752"/>
                <a:chExt cx="202886" cy="101600"/>
              </a:xfrm>
            </p:grpSpPr>
            <p:sp>
              <p:nvSpPr>
                <p:cNvPr id="82" name="TextBox 81">
                  <a:extLst>
                    <a:ext uri="{FF2B5EF4-FFF2-40B4-BE49-F238E27FC236}">
                      <a16:creationId xmlns:a16="http://schemas.microsoft.com/office/drawing/2014/main" id="{F7FC0EA6-7EBD-481E-BA67-3D1E6E79364B}"/>
                    </a:ext>
                  </a:extLst>
                </p:cNvPr>
                <p:cNvSpPr txBox="1"/>
                <p:nvPr/>
              </p:nvSpPr>
              <p:spPr>
                <a:xfrm>
                  <a:off x="7729540" y="1536752"/>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26</a:t>
                  </a:r>
                  <a:endParaRPr lang="en-US" sz="600" dirty="0">
                    <a:solidFill>
                      <a:schemeClr val="accent2"/>
                    </a:solidFill>
                  </a:endParaRPr>
                </a:p>
              </p:txBody>
            </p:sp>
            <p:cxnSp>
              <p:nvCxnSpPr>
                <p:cNvPr id="83" name="Straight Connector 82">
                  <a:extLst>
                    <a:ext uri="{FF2B5EF4-FFF2-40B4-BE49-F238E27FC236}">
                      <a16:creationId xmlns:a16="http://schemas.microsoft.com/office/drawing/2014/main" id="{0F34BA3B-0578-4B23-BAC7-F9CC9546594D}"/>
                    </a:ext>
                  </a:extLst>
                </p:cNvPr>
                <p:cNvCxnSpPr>
                  <a:stCxn id="82" idx="1"/>
                </p:cNvCxnSpPr>
                <p:nvPr/>
              </p:nvCxnSpPr>
              <p:spPr>
                <a:xfrm flipH="1">
                  <a:off x="7644666" y="1587552"/>
                  <a:ext cx="84874"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C7823755-D140-46F4-91A1-2EC30227182A}"/>
                  </a:ext>
                </a:extLst>
              </p:cNvPr>
              <p:cNvGrpSpPr/>
              <p:nvPr/>
            </p:nvGrpSpPr>
            <p:grpSpPr>
              <a:xfrm>
                <a:off x="8193392" y="1914604"/>
                <a:ext cx="202886" cy="101600"/>
                <a:chOff x="7644666" y="1536752"/>
                <a:chExt cx="202886" cy="101600"/>
              </a:xfrm>
            </p:grpSpPr>
            <p:sp>
              <p:nvSpPr>
                <p:cNvPr id="80" name="TextBox 79">
                  <a:extLst>
                    <a:ext uri="{FF2B5EF4-FFF2-40B4-BE49-F238E27FC236}">
                      <a16:creationId xmlns:a16="http://schemas.microsoft.com/office/drawing/2014/main" id="{23978FEC-02B7-440A-90D5-D81379F462E0}"/>
                    </a:ext>
                  </a:extLst>
                </p:cNvPr>
                <p:cNvSpPr txBox="1"/>
                <p:nvPr/>
              </p:nvSpPr>
              <p:spPr>
                <a:xfrm>
                  <a:off x="7729540" y="1536752"/>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14</a:t>
                  </a:r>
                  <a:endParaRPr lang="en-US" sz="600" dirty="0">
                    <a:solidFill>
                      <a:schemeClr val="accent2"/>
                    </a:solidFill>
                  </a:endParaRPr>
                </a:p>
              </p:txBody>
            </p:sp>
            <p:cxnSp>
              <p:nvCxnSpPr>
                <p:cNvPr id="81" name="Straight Connector 80">
                  <a:extLst>
                    <a:ext uri="{FF2B5EF4-FFF2-40B4-BE49-F238E27FC236}">
                      <a16:creationId xmlns:a16="http://schemas.microsoft.com/office/drawing/2014/main" id="{0BB03564-2844-44BE-BC0A-B19BB706BA4C}"/>
                    </a:ext>
                  </a:extLst>
                </p:cNvPr>
                <p:cNvCxnSpPr>
                  <a:stCxn id="80" idx="1"/>
                </p:cNvCxnSpPr>
                <p:nvPr/>
              </p:nvCxnSpPr>
              <p:spPr>
                <a:xfrm flipH="1">
                  <a:off x="7644666" y="1587552"/>
                  <a:ext cx="84874"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66616A9A-B283-48A7-A586-FD9E8E148631}"/>
                  </a:ext>
                </a:extLst>
              </p:cNvPr>
              <p:cNvGrpSpPr/>
              <p:nvPr/>
            </p:nvGrpSpPr>
            <p:grpSpPr>
              <a:xfrm>
                <a:off x="8134386" y="2016204"/>
                <a:ext cx="202886" cy="136485"/>
                <a:chOff x="7644666" y="1501867"/>
                <a:chExt cx="202886" cy="136485"/>
              </a:xfrm>
            </p:grpSpPr>
            <p:sp>
              <p:nvSpPr>
                <p:cNvPr id="78" name="TextBox 77">
                  <a:extLst>
                    <a:ext uri="{FF2B5EF4-FFF2-40B4-BE49-F238E27FC236}">
                      <a16:creationId xmlns:a16="http://schemas.microsoft.com/office/drawing/2014/main" id="{BB5F168A-6E99-492E-A7E2-84DB845C0EDB}"/>
                    </a:ext>
                  </a:extLst>
                </p:cNvPr>
                <p:cNvSpPr txBox="1"/>
                <p:nvPr/>
              </p:nvSpPr>
              <p:spPr>
                <a:xfrm>
                  <a:off x="7729540" y="1536752"/>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33</a:t>
                  </a:r>
                  <a:endParaRPr lang="en-US" sz="600" dirty="0">
                    <a:solidFill>
                      <a:schemeClr val="accent2"/>
                    </a:solidFill>
                  </a:endParaRPr>
                </a:p>
              </p:txBody>
            </p:sp>
            <p:cxnSp>
              <p:nvCxnSpPr>
                <p:cNvPr id="79" name="Straight Connector 78">
                  <a:extLst>
                    <a:ext uri="{FF2B5EF4-FFF2-40B4-BE49-F238E27FC236}">
                      <a16:creationId xmlns:a16="http://schemas.microsoft.com/office/drawing/2014/main" id="{65D21CF5-BCAE-4AAB-9607-D4A2BFE74E53}"/>
                    </a:ext>
                  </a:extLst>
                </p:cNvPr>
                <p:cNvCxnSpPr>
                  <a:stCxn id="78" idx="1"/>
                </p:cNvCxnSpPr>
                <p:nvPr/>
              </p:nvCxnSpPr>
              <p:spPr>
                <a:xfrm flipH="1" flipV="1">
                  <a:off x="7644666" y="1501867"/>
                  <a:ext cx="84874" cy="85685"/>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CAF97422-14F0-48DC-B378-396798873754}"/>
                  </a:ext>
                </a:extLst>
              </p:cNvPr>
              <p:cNvSpPr txBox="1"/>
              <p:nvPr/>
            </p:nvSpPr>
            <p:spPr>
              <a:xfrm>
                <a:off x="7721873" y="488457"/>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11</a:t>
                </a:r>
                <a:endParaRPr lang="en-US" sz="600" dirty="0">
                  <a:solidFill>
                    <a:schemeClr val="accent2"/>
                  </a:solidFill>
                </a:endParaRPr>
              </a:p>
            </p:txBody>
          </p:sp>
          <p:cxnSp>
            <p:nvCxnSpPr>
              <p:cNvPr id="17" name="Straight Connector 16">
                <a:extLst>
                  <a:ext uri="{FF2B5EF4-FFF2-40B4-BE49-F238E27FC236}">
                    <a16:creationId xmlns:a16="http://schemas.microsoft.com/office/drawing/2014/main" id="{262B52A8-BA15-4879-92E0-6F2226E1F68D}"/>
                  </a:ext>
                </a:extLst>
              </p:cNvPr>
              <p:cNvCxnSpPr>
                <a:stCxn id="16" idx="2"/>
              </p:cNvCxnSpPr>
              <p:nvPr/>
            </p:nvCxnSpPr>
            <p:spPr>
              <a:xfrm flipH="1">
                <a:off x="7721873" y="590057"/>
                <a:ext cx="59006" cy="48118"/>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71686AD-ECB3-41DE-B266-CC3203FA3355}"/>
                  </a:ext>
                </a:extLst>
              </p:cNvPr>
              <p:cNvSpPr txBox="1"/>
              <p:nvPr/>
            </p:nvSpPr>
            <p:spPr>
              <a:xfrm>
                <a:off x="7874273" y="664916"/>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19</a:t>
                </a:r>
                <a:endParaRPr lang="en-US" sz="600" dirty="0">
                  <a:solidFill>
                    <a:schemeClr val="accent2"/>
                  </a:solidFill>
                </a:endParaRPr>
              </a:p>
            </p:txBody>
          </p:sp>
          <p:cxnSp>
            <p:nvCxnSpPr>
              <p:cNvPr id="19" name="Straight Connector 18">
                <a:extLst>
                  <a:ext uri="{FF2B5EF4-FFF2-40B4-BE49-F238E27FC236}">
                    <a16:creationId xmlns:a16="http://schemas.microsoft.com/office/drawing/2014/main" id="{C702AB67-4D5B-4CB9-9CA3-18A2A463533E}"/>
                  </a:ext>
                </a:extLst>
              </p:cNvPr>
              <p:cNvCxnSpPr>
                <a:stCxn id="18" idx="0"/>
              </p:cNvCxnSpPr>
              <p:nvPr/>
            </p:nvCxnSpPr>
            <p:spPr>
              <a:xfrm flipV="1">
                <a:off x="7933279" y="590058"/>
                <a:ext cx="1507" cy="74858"/>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ACD4514-709D-4C5B-976E-FA5052CBF0DB}"/>
                  </a:ext>
                </a:extLst>
              </p:cNvPr>
              <p:cNvSpPr txBox="1"/>
              <p:nvPr/>
            </p:nvSpPr>
            <p:spPr>
              <a:xfrm>
                <a:off x="8003453" y="663081"/>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18</a:t>
                </a:r>
                <a:endParaRPr lang="en-US" sz="600" dirty="0">
                  <a:solidFill>
                    <a:schemeClr val="accent2"/>
                  </a:solidFill>
                </a:endParaRPr>
              </a:p>
            </p:txBody>
          </p:sp>
          <p:cxnSp>
            <p:nvCxnSpPr>
              <p:cNvPr id="21" name="Straight Connector 20">
                <a:extLst>
                  <a:ext uri="{FF2B5EF4-FFF2-40B4-BE49-F238E27FC236}">
                    <a16:creationId xmlns:a16="http://schemas.microsoft.com/office/drawing/2014/main" id="{193D4B21-0358-414B-9222-3356E0376DF7}"/>
                  </a:ext>
                </a:extLst>
              </p:cNvPr>
              <p:cNvCxnSpPr>
                <a:stCxn id="20" idx="0"/>
              </p:cNvCxnSpPr>
              <p:nvPr/>
            </p:nvCxnSpPr>
            <p:spPr>
              <a:xfrm flipH="1" flipV="1">
                <a:off x="7977223" y="566738"/>
                <a:ext cx="85236" cy="96343"/>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83AC629-1362-4918-BF79-BB89505125DE}"/>
                  </a:ext>
                </a:extLst>
              </p:cNvPr>
              <p:cNvSpPr txBox="1"/>
              <p:nvPr/>
            </p:nvSpPr>
            <p:spPr>
              <a:xfrm>
                <a:off x="8396278" y="634312"/>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4</a:t>
                </a:r>
                <a:endParaRPr lang="en-US" sz="600" dirty="0">
                  <a:solidFill>
                    <a:schemeClr val="accent2"/>
                  </a:solidFill>
                </a:endParaRPr>
              </a:p>
            </p:txBody>
          </p:sp>
          <p:cxnSp>
            <p:nvCxnSpPr>
              <p:cNvPr id="23" name="Straight Connector 22">
                <a:extLst>
                  <a:ext uri="{FF2B5EF4-FFF2-40B4-BE49-F238E27FC236}">
                    <a16:creationId xmlns:a16="http://schemas.microsoft.com/office/drawing/2014/main" id="{769E8E21-D1B2-4CCB-A820-192B9413E90F}"/>
                  </a:ext>
                </a:extLst>
              </p:cNvPr>
              <p:cNvCxnSpPr>
                <a:stCxn id="22" idx="0"/>
              </p:cNvCxnSpPr>
              <p:nvPr/>
            </p:nvCxnSpPr>
            <p:spPr>
              <a:xfrm flipV="1">
                <a:off x="8455284" y="566738"/>
                <a:ext cx="59006" cy="6757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BBB5C82-1231-44AE-95CC-01B6B4DFF7EF}"/>
                  </a:ext>
                </a:extLst>
              </p:cNvPr>
              <p:cNvSpPr txBox="1"/>
              <p:nvPr/>
            </p:nvSpPr>
            <p:spPr>
              <a:xfrm>
                <a:off x="8607684" y="1481189"/>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7</a:t>
                </a:r>
                <a:endParaRPr lang="en-US" sz="600" dirty="0">
                  <a:solidFill>
                    <a:schemeClr val="accent2"/>
                  </a:solidFill>
                </a:endParaRPr>
              </a:p>
            </p:txBody>
          </p:sp>
          <p:cxnSp>
            <p:nvCxnSpPr>
              <p:cNvPr id="25" name="Straight Connector 24">
                <a:extLst>
                  <a:ext uri="{FF2B5EF4-FFF2-40B4-BE49-F238E27FC236}">
                    <a16:creationId xmlns:a16="http://schemas.microsoft.com/office/drawing/2014/main" id="{B1CC003A-9E67-4951-BCEB-19B60A1CD0B3}"/>
                  </a:ext>
                </a:extLst>
              </p:cNvPr>
              <p:cNvCxnSpPr>
                <a:stCxn id="24" idx="0"/>
              </p:cNvCxnSpPr>
              <p:nvPr/>
            </p:nvCxnSpPr>
            <p:spPr>
              <a:xfrm flipV="1">
                <a:off x="8666690" y="1413615"/>
                <a:ext cx="59006" cy="6757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4594A837-3462-4018-8635-6E6880C8F7BD}"/>
                  </a:ext>
                </a:extLst>
              </p:cNvPr>
              <p:cNvSpPr txBox="1"/>
              <p:nvPr/>
            </p:nvSpPr>
            <p:spPr>
              <a:xfrm>
                <a:off x="8697121" y="1696294"/>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a:t>
                </a:r>
                <a:endParaRPr lang="en-US" sz="600" dirty="0">
                  <a:solidFill>
                    <a:schemeClr val="accent2"/>
                  </a:solidFill>
                </a:endParaRPr>
              </a:p>
            </p:txBody>
          </p:sp>
          <p:cxnSp>
            <p:nvCxnSpPr>
              <p:cNvPr id="27" name="Straight Connector 26">
                <a:extLst>
                  <a:ext uri="{FF2B5EF4-FFF2-40B4-BE49-F238E27FC236}">
                    <a16:creationId xmlns:a16="http://schemas.microsoft.com/office/drawing/2014/main" id="{0528E4F0-BAEC-4276-AFFE-233E1605EA86}"/>
                  </a:ext>
                </a:extLst>
              </p:cNvPr>
              <p:cNvCxnSpPr>
                <a:stCxn id="26" idx="3"/>
              </p:cNvCxnSpPr>
              <p:nvPr/>
            </p:nvCxnSpPr>
            <p:spPr>
              <a:xfrm flipV="1">
                <a:off x="8815133" y="1693913"/>
                <a:ext cx="50261" cy="53181"/>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EA75C9F-D7E5-4604-9DAC-00B21E0FF0C5}"/>
                  </a:ext>
                </a:extLst>
              </p:cNvPr>
              <p:cNvSpPr txBox="1"/>
              <p:nvPr/>
            </p:nvSpPr>
            <p:spPr>
              <a:xfrm>
                <a:off x="9010638" y="1720503"/>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5</a:t>
                </a:r>
                <a:endParaRPr lang="en-US" sz="600" dirty="0">
                  <a:solidFill>
                    <a:schemeClr val="accent2"/>
                  </a:solidFill>
                </a:endParaRPr>
              </a:p>
            </p:txBody>
          </p:sp>
          <p:cxnSp>
            <p:nvCxnSpPr>
              <p:cNvPr id="29" name="Straight Connector 28">
                <a:extLst>
                  <a:ext uri="{FF2B5EF4-FFF2-40B4-BE49-F238E27FC236}">
                    <a16:creationId xmlns:a16="http://schemas.microsoft.com/office/drawing/2014/main" id="{9F2258CD-A254-4E92-B300-C7A07760B3C1}"/>
                  </a:ext>
                </a:extLst>
              </p:cNvPr>
              <p:cNvCxnSpPr>
                <a:stCxn id="28" idx="1"/>
              </p:cNvCxnSpPr>
              <p:nvPr/>
            </p:nvCxnSpPr>
            <p:spPr>
              <a:xfrm flipH="1" flipV="1">
                <a:off x="8972548" y="1720503"/>
                <a:ext cx="38090" cy="5080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0C2A2E-8E4E-4C62-B223-199703129C00}"/>
                  </a:ext>
                </a:extLst>
              </p:cNvPr>
              <p:cNvSpPr txBox="1"/>
              <p:nvPr/>
            </p:nvSpPr>
            <p:spPr>
              <a:xfrm>
                <a:off x="8071504" y="1692431"/>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a:t>
                </a:r>
                <a:endParaRPr lang="en-US" sz="600" dirty="0">
                  <a:solidFill>
                    <a:schemeClr val="accent2"/>
                  </a:solidFill>
                </a:endParaRPr>
              </a:p>
            </p:txBody>
          </p:sp>
          <p:cxnSp>
            <p:nvCxnSpPr>
              <p:cNvPr id="31" name="Straight Connector 30">
                <a:extLst>
                  <a:ext uri="{FF2B5EF4-FFF2-40B4-BE49-F238E27FC236}">
                    <a16:creationId xmlns:a16="http://schemas.microsoft.com/office/drawing/2014/main" id="{24BFB2F0-F6B7-4585-9DB2-2CC38E881FDC}"/>
                  </a:ext>
                </a:extLst>
              </p:cNvPr>
              <p:cNvCxnSpPr>
                <a:stCxn id="30" idx="2"/>
              </p:cNvCxnSpPr>
              <p:nvPr/>
            </p:nvCxnSpPr>
            <p:spPr>
              <a:xfrm flipH="1">
                <a:off x="8071504" y="1794031"/>
                <a:ext cx="59006" cy="48118"/>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id="{B0044F21-6B76-4B13-A47C-62AA82B2EBE0}"/>
                  </a:ext>
                </a:extLst>
              </p:cNvPr>
              <p:cNvGrpSpPr/>
              <p:nvPr/>
            </p:nvGrpSpPr>
            <p:grpSpPr>
              <a:xfrm>
                <a:off x="7977225" y="2903506"/>
                <a:ext cx="478059" cy="101600"/>
                <a:chOff x="7618438" y="1536752"/>
                <a:chExt cx="478059" cy="101600"/>
              </a:xfrm>
            </p:grpSpPr>
            <p:sp>
              <p:nvSpPr>
                <p:cNvPr id="76" name="TextBox 75">
                  <a:extLst>
                    <a:ext uri="{FF2B5EF4-FFF2-40B4-BE49-F238E27FC236}">
                      <a16:creationId xmlns:a16="http://schemas.microsoft.com/office/drawing/2014/main" id="{DFE7ACBD-5A66-46A1-A4D2-6536986E755A}"/>
                    </a:ext>
                  </a:extLst>
                </p:cNvPr>
                <p:cNvSpPr txBox="1"/>
                <p:nvPr/>
              </p:nvSpPr>
              <p:spPr>
                <a:xfrm>
                  <a:off x="7742220" y="1536752"/>
                  <a:ext cx="354277"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12, 16, 17</a:t>
                  </a:r>
                  <a:endParaRPr lang="en-US" sz="600" dirty="0">
                    <a:solidFill>
                      <a:schemeClr val="accent2"/>
                    </a:solidFill>
                  </a:endParaRPr>
                </a:p>
              </p:txBody>
            </p:sp>
            <p:cxnSp>
              <p:nvCxnSpPr>
                <p:cNvPr id="77" name="Straight Connector 76">
                  <a:extLst>
                    <a:ext uri="{FF2B5EF4-FFF2-40B4-BE49-F238E27FC236}">
                      <a16:creationId xmlns:a16="http://schemas.microsoft.com/office/drawing/2014/main" id="{7724E36A-9FF8-4D46-9BBF-339790D673D8}"/>
                    </a:ext>
                  </a:extLst>
                </p:cNvPr>
                <p:cNvCxnSpPr>
                  <a:stCxn id="76" idx="1"/>
                </p:cNvCxnSpPr>
                <p:nvPr/>
              </p:nvCxnSpPr>
              <p:spPr>
                <a:xfrm flipH="1">
                  <a:off x="7618438" y="1587552"/>
                  <a:ext cx="12378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38EA8A80-2E5A-48B8-9F82-28CE07474893}"/>
                  </a:ext>
                </a:extLst>
              </p:cNvPr>
              <p:cNvGrpSpPr/>
              <p:nvPr/>
            </p:nvGrpSpPr>
            <p:grpSpPr>
              <a:xfrm>
                <a:off x="7951981" y="4045787"/>
                <a:ext cx="385291" cy="101600"/>
                <a:chOff x="7618438" y="1536752"/>
                <a:chExt cx="385291" cy="101600"/>
              </a:xfrm>
            </p:grpSpPr>
            <p:sp>
              <p:nvSpPr>
                <p:cNvPr id="74" name="TextBox 73">
                  <a:extLst>
                    <a:ext uri="{FF2B5EF4-FFF2-40B4-BE49-F238E27FC236}">
                      <a16:creationId xmlns:a16="http://schemas.microsoft.com/office/drawing/2014/main" id="{1D184889-B33F-4092-AC74-2022673D0BB7}"/>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8, 13</a:t>
                  </a:r>
                  <a:endParaRPr lang="en-US" sz="600" dirty="0">
                    <a:solidFill>
                      <a:schemeClr val="accent2"/>
                    </a:solidFill>
                  </a:endParaRPr>
                </a:p>
              </p:txBody>
            </p:sp>
            <p:cxnSp>
              <p:nvCxnSpPr>
                <p:cNvPr id="75" name="Straight Connector 74">
                  <a:extLst>
                    <a:ext uri="{FF2B5EF4-FFF2-40B4-BE49-F238E27FC236}">
                      <a16:creationId xmlns:a16="http://schemas.microsoft.com/office/drawing/2014/main" id="{CF116A32-2D29-4707-A928-32609FB2E71C}"/>
                    </a:ext>
                  </a:extLst>
                </p:cNvPr>
                <p:cNvCxnSpPr>
                  <a:stCxn id="74" idx="1"/>
                </p:cNvCxnSpPr>
                <p:nvPr/>
              </p:nvCxnSpPr>
              <p:spPr>
                <a:xfrm flipH="1">
                  <a:off x="7618438" y="1587552"/>
                  <a:ext cx="12378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FCA22542-F459-4D8E-AD1D-F84453030621}"/>
                  </a:ext>
                </a:extLst>
              </p:cNvPr>
              <p:cNvGrpSpPr/>
              <p:nvPr/>
            </p:nvGrpSpPr>
            <p:grpSpPr>
              <a:xfrm>
                <a:off x="7943106" y="4220920"/>
                <a:ext cx="172188" cy="101600"/>
                <a:chOff x="7618438" y="1536752"/>
                <a:chExt cx="385291" cy="101600"/>
              </a:xfrm>
            </p:grpSpPr>
            <p:sp>
              <p:nvSpPr>
                <p:cNvPr id="72" name="TextBox 71">
                  <a:extLst>
                    <a:ext uri="{FF2B5EF4-FFF2-40B4-BE49-F238E27FC236}">
                      <a16:creationId xmlns:a16="http://schemas.microsoft.com/office/drawing/2014/main" id="{002A516C-7778-4470-91D9-87861400ED28}"/>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6</a:t>
                  </a:r>
                  <a:endParaRPr lang="en-US" sz="600" dirty="0">
                    <a:solidFill>
                      <a:schemeClr val="accent2"/>
                    </a:solidFill>
                  </a:endParaRPr>
                </a:p>
              </p:txBody>
            </p:sp>
            <p:cxnSp>
              <p:nvCxnSpPr>
                <p:cNvPr id="73" name="Straight Connector 72">
                  <a:extLst>
                    <a:ext uri="{FF2B5EF4-FFF2-40B4-BE49-F238E27FC236}">
                      <a16:creationId xmlns:a16="http://schemas.microsoft.com/office/drawing/2014/main" id="{289219B0-06D7-4C0F-9C60-A7B293F1711D}"/>
                    </a:ext>
                  </a:extLst>
                </p:cNvPr>
                <p:cNvCxnSpPr>
                  <a:stCxn id="72" idx="1"/>
                </p:cNvCxnSpPr>
                <p:nvPr/>
              </p:nvCxnSpPr>
              <p:spPr>
                <a:xfrm flipH="1">
                  <a:off x="7618438" y="1587552"/>
                  <a:ext cx="12378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466C7DDD-8229-4A55-98E2-678F1089ADEE}"/>
                  </a:ext>
                </a:extLst>
              </p:cNvPr>
              <p:cNvGrpSpPr/>
              <p:nvPr/>
            </p:nvGrpSpPr>
            <p:grpSpPr>
              <a:xfrm>
                <a:off x="7906191" y="4359584"/>
                <a:ext cx="172188" cy="101600"/>
                <a:chOff x="7618438" y="1536752"/>
                <a:chExt cx="385291" cy="101600"/>
              </a:xfrm>
            </p:grpSpPr>
            <p:sp>
              <p:nvSpPr>
                <p:cNvPr id="70" name="TextBox 69">
                  <a:extLst>
                    <a:ext uri="{FF2B5EF4-FFF2-40B4-BE49-F238E27FC236}">
                      <a16:creationId xmlns:a16="http://schemas.microsoft.com/office/drawing/2014/main" id="{6D95F83E-C259-4CFA-8171-E443ADFF5517}"/>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27</a:t>
                  </a:r>
                  <a:endParaRPr lang="en-US" sz="600" dirty="0">
                    <a:solidFill>
                      <a:schemeClr val="accent2"/>
                    </a:solidFill>
                  </a:endParaRPr>
                </a:p>
              </p:txBody>
            </p:sp>
            <p:cxnSp>
              <p:nvCxnSpPr>
                <p:cNvPr id="71" name="Straight Connector 70">
                  <a:extLst>
                    <a:ext uri="{FF2B5EF4-FFF2-40B4-BE49-F238E27FC236}">
                      <a16:creationId xmlns:a16="http://schemas.microsoft.com/office/drawing/2014/main" id="{78995C65-62AE-44DB-A963-3E8D6A861B6C}"/>
                    </a:ext>
                  </a:extLst>
                </p:cNvPr>
                <p:cNvCxnSpPr>
                  <a:stCxn id="70" idx="1"/>
                </p:cNvCxnSpPr>
                <p:nvPr/>
              </p:nvCxnSpPr>
              <p:spPr>
                <a:xfrm flipH="1">
                  <a:off x="7618438" y="1587552"/>
                  <a:ext cx="12378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3B71C956-549B-4AA8-AFEB-36C4006DA579}"/>
                  </a:ext>
                </a:extLst>
              </p:cNvPr>
              <p:cNvGrpSpPr/>
              <p:nvPr/>
            </p:nvGrpSpPr>
            <p:grpSpPr>
              <a:xfrm>
                <a:off x="7933281" y="4495315"/>
                <a:ext cx="180631" cy="101600"/>
                <a:chOff x="7599546" y="1536752"/>
                <a:chExt cx="404183" cy="101600"/>
              </a:xfrm>
            </p:grpSpPr>
            <p:sp>
              <p:nvSpPr>
                <p:cNvPr id="68" name="TextBox 67">
                  <a:extLst>
                    <a:ext uri="{FF2B5EF4-FFF2-40B4-BE49-F238E27FC236}">
                      <a16:creationId xmlns:a16="http://schemas.microsoft.com/office/drawing/2014/main" id="{72B18ED0-B0F0-4082-B14E-E1AABAE1AF0E}"/>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29</a:t>
                  </a:r>
                  <a:endParaRPr lang="en-US" sz="600" dirty="0">
                    <a:solidFill>
                      <a:schemeClr val="accent2"/>
                    </a:solidFill>
                  </a:endParaRPr>
                </a:p>
              </p:txBody>
            </p:sp>
            <p:cxnSp>
              <p:nvCxnSpPr>
                <p:cNvPr id="69" name="Straight Connector 68">
                  <a:extLst>
                    <a:ext uri="{FF2B5EF4-FFF2-40B4-BE49-F238E27FC236}">
                      <a16:creationId xmlns:a16="http://schemas.microsoft.com/office/drawing/2014/main" id="{140382A3-DC39-47AA-909B-644FF1292D40}"/>
                    </a:ext>
                  </a:extLst>
                </p:cNvPr>
                <p:cNvCxnSpPr>
                  <a:stCxn id="68" idx="1"/>
                </p:cNvCxnSpPr>
                <p:nvPr/>
              </p:nvCxnSpPr>
              <p:spPr>
                <a:xfrm flipH="1">
                  <a:off x="7599546" y="1587552"/>
                  <a:ext cx="142675" cy="5080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D57C2FCA-8507-4D05-98C1-F1BD78047FCE}"/>
                  </a:ext>
                </a:extLst>
              </p:cNvPr>
              <p:cNvGrpSpPr/>
              <p:nvPr/>
            </p:nvGrpSpPr>
            <p:grpSpPr>
              <a:xfrm>
                <a:off x="7561441" y="4393230"/>
                <a:ext cx="168098" cy="101600"/>
                <a:chOff x="7784844" y="1536752"/>
                <a:chExt cx="376139" cy="101600"/>
              </a:xfrm>
            </p:grpSpPr>
            <p:sp>
              <p:nvSpPr>
                <p:cNvPr id="66" name="TextBox 65">
                  <a:extLst>
                    <a:ext uri="{FF2B5EF4-FFF2-40B4-BE49-F238E27FC236}">
                      <a16:creationId xmlns:a16="http://schemas.microsoft.com/office/drawing/2014/main" id="{61BCEEC0-8C6A-4022-A747-18C4BB49A05C}"/>
                    </a:ext>
                  </a:extLst>
                </p:cNvPr>
                <p:cNvSpPr txBox="1"/>
                <p:nvPr/>
              </p:nvSpPr>
              <p:spPr>
                <a:xfrm>
                  <a:off x="7784844" y="1536752"/>
                  <a:ext cx="261508"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15</a:t>
                  </a:r>
                  <a:endParaRPr lang="en-US" sz="600" dirty="0">
                    <a:solidFill>
                      <a:schemeClr val="accent2"/>
                    </a:solidFill>
                  </a:endParaRPr>
                </a:p>
              </p:txBody>
            </p:sp>
            <p:cxnSp>
              <p:nvCxnSpPr>
                <p:cNvPr id="67" name="Straight Connector 66">
                  <a:extLst>
                    <a:ext uri="{FF2B5EF4-FFF2-40B4-BE49-F238E27FC236}">
                      <a16:creationId xmlns:a16="http://schemas.microsoft.com/office/drawing/2014/main" id="{DFD441ED-8C2A-4CB6-96F2-9E921B5428C7}"/>
                    </a:ext>
                  </a:extLst>
                </p:cNvPr>
                <p:cNvCxnSpPr>
                  <a:stCxn id="66" idx="3"/>
                </p:cNvCxnSpPr>
                <p:nvPr/>
              </p:nvCxnSpPr>
              <p:spPr>
                <a:xfrm>
                  <a:off x="8046352" y="1587552"/>
                  <a:ext cx="114631"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10B3A3B6-479C-42E9-9E6F-E574C0740654}"/>
                  </a:ext>
                </a:extLst>
              </p:cNvPr>
              <p:cNvGrpSpPr/>
              <p:nvPr/>
            </p:nvGrpSpPr>
            <p:grpSpPr>
              <a:xfrm>
                <a:off x="7542160" y="4571515"/>
                <a:ext cx="246387" cy="293246"/>
                <a:chOff x="7768586" y="1440930"/>
                <a:chExt cx="551319" cy="293246"/>
              </a:xfrm>
            </p:grpSpPr>
            <p:sp>
              <p:nvSpPr>
                <p:cNvPr id="64" name="TextBox 63">
                  <a:extLst>
                    <a:ext uri="{FF2B5EF4-FFF2-40B4-BE49-F238E27FC236}">
                      <a16:creationId xmlns:a16="http://schemas.microsoft.com/office/drawing/2014/main" id="{0542DC14-BF72-4F36-84E6-B432D389B0DA}"/>
                    </a:ext>
                  </a:extLst>
                </p:cNvPr>
                <p:cNvSpPr txBox="1"/>
                <p:nvPr/>
              </p:nvSpPr>
              <p:spPr>
                <a:xfrm>
                  <a:off x="7768586" y="1440930"/>
                  <a:ext cx="261508" cy="293246"/>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21</a:t>
                  </a:r>
                </a:p>
                <a:p>
                  <a:pPr algn="ctr"/>
                  <a:r>
                    <a:rPr lang="en-US" sz="600" b="1" dirty="0">
                      <a:solidFill>
                        <a:schemeClr val="accent2"/>
                      </a:solidFill>
                    </a:rPr>
                    <a:t>22</a:t>
                  </a:r>
                </a:p>
                <a:p>
                  <a:pPr algn="ctr"/>
                  <a:r>
                    <a:rPr lang="en-US" sz="600" b="1" dirty="0">
                      <a:solidFill>
                        <a:schemeClr val="accent2"/>
                      </a:solidFill>
                    </a:rPr>
                    <a:t>23</a:t>
                  </a:r>
                  <a:endParaRPr lang="en-US" sz="600" dirty="0">
                    <a:solidFill>
                      <a:schemeClr val="accent2"/>
                    </a:solidFill>
                  </a:endParaRPr>
                </a:p>
              </p:txBody>
            </p:sp>
            <p:cxnSp>
              <p:nvCxnSpPr>
                <p:cNvPr id="65" name="Straight Connector 64">
                  <a:extLst>
                    <a:ext uri="{FF2B5EF4-FFF2-40B4-BE49-F238E27FC236}">
                      <a16:creationId xmlns:a16="http://schemas.microsoft.com/office/drawing/2014/main" id="{67357BCC-30C9-4A71-B63E-5259A826EDCE}"/>
                    </a:ext>
                  </a:extLst>
                </p:cNvPr>
                <p:cNvCxnSpPr>
                  <a:stCxn id="64" idx="3"/>
                </p:cNvCxnSpPr>
                <p:nvPr/>
              </p:nvCxnSpPr>
              <p:spPr>
                <a:xfrm>
                  <a:off x="8030094" y="1587553"/>
                  <a:ext cx="289811"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93F4519A-8BE6-4FE6-8DB4-A5E01A8AB71E}"/>
                  </a:ext>
                </a:extLst>
              </p:cNvPr>
              <p:cNvGrpSpPr/>
              <p:nvPr/>
            </p:nvGrpSpPr>
            <p:grpSpPr>
              <a:xfrm>
                <a:off x="7672312" y="4558020"/>
                <a:ext cx="168098" cy="101600"/>
                <a:chOff x="7784844" y="1536752"/>
                <a:chExt cx="376139" cy="101600"/>
              </a:xfrm>
            </p:grpSpPr>
            <p:sp>
              <p:nvSpPr>
                <p:cNvPr id="62" name="TextBox 61">
                  <a:extLst>
                    <a:ext uri="{FF2B5EF4-FFF2-40B4-BE49-F238E27FC236}">
                      <a16:creationId xmlns:a16="http://schemas.microsoft.com/office/drawing/2014/main" id="{6C2A8C03-83C5-4EA9-89CA-B5C4B91AA284}"/>
                    </a:ext>
                  </a:extLst>
                </p:cNvPr>
                <p:cNvSpPr txBox="1"/>
                <p:nvPr/>
              </p:nvSpPr>
              <p:spPr>
                <a:xfrm>
                  <a:off x="7784844" y="1536752"/>
                  <a:ext cx="261508"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24</a:t>
                  </a:r>
                  <a:endParaRPr lang="en-US" sz="600" dirty="0">
                    <a:solidFill>
                      <a:schemeClr val="accent2"/>
                    </a:solidFill>
                  </a:endParaRPr>
                </a:p>
              </p:txBody>
            </p:sp>
            <p:cxnSp>
              <p:nvCxnSpPr>
                <p:cNvPr id="63" name="Straight Connector 62">
                  <a:extLst>
                    <a:ext uri="{FF2B5EF4-FFF2-40B4-BE49-F238E27FC236}">
                      <a16:creationId xmlns:a16="http://schemas.microsoft.com/office/drawing/2014/main" id="{A0B2DD64-7FA2-4681-8A71-1E38FB1B1BC3}"/>
                    </a:ext>
                  </a:extLst>
                </p:cNvPr>
                <p:cNvCxnSpPr>
                  <a:stCxn id="62" idx="3"/>
                </p:cNvCxnSpPr>
                <p:nvPr/>
              </p:nvCxnSpPr>
              <p:spPr>
                <a:xfrm>
                  <a:off x="8046352" y="1587552"/>
                  <a:ext cx="114631"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0" name="Group 39">
                <a:extLst>
                  <a:ext uri="{FF2B5EF4-FFF2-40B4-BE49-F238E27FC236}">
                    <a16:creationId xmlns:a16="http://schemas.microsoft.com/office/drawing/2014/main" id="{AD34C9C7-4DC0-4C3C-9882-CD75032541A2}"/>
                  </a:ext>
                </a:extLst>
              </p:cNvPr>
              <p:cNvGrpSpPr/>
              <p:nvPr/>
            </p:nvGrpSpPr>
            <p:grpSpPr>
              <a:xfrm>
                <a:off x="7637824" y="4843463"/>
                <a:ext cx="168098" cy="122898"/>
                <a:chOff x="7784844" y="1515454"/>
                <a:chExt cx="376139" cy="122898"/>
              </a:xfrm>
            </p:grpSpPr>
            <p:sp>
              <p:nvSpPr>
                <p:cNvPr id="60" name="TextBox 59">
                  <a:extLst>
                    <a:ext uri="{FF2B5EF4-FFF2-40B4-BE49-F238E27FC236}">
                      <a16:creationId xmlns:a16="http://schemas.microsoft.com/office/drawing/2014/main" id="{25AC3E08-6564-4B1E-ACC8-71B7CEBCF73B}"/>
                    </a:ext>
                  </a:extLst>
                </p:cNvPr>
                <p:cNvSpPr txBox="1"/>
                <p:nvPr/>
              </p:nvSpPr>
              <p:spPr>
                <a:xfrm>
                  <a:off x="7784844" y="1536752"/>
                  <a:ext cx="261508"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20</a:t>
                  </a:r>
                  <a:endParaRPr lang="en-US" sz="600" dirty="0">
                    <a:solidFill>
                      <a:schemeClr val="accent2"/>
                    </a:solidFill>
                  </a:endParaRPr>
                </a:p>
              </p:txBody>
            </p:sp>
            <p:cxnSp>
              <p:nvCxnSpPr>
                <p:cNvPr id="61" name="Straight Connector 60">
                  <a:extLst>
                    <a:ext uri="{FF2B5EF4-FFF2-40B4-BE49-F238E27FC236}">
                      <a16:creationId xmlns:a16="http://schemas.microsoft.com/office/drawing/2014/main" id="{A5F15B17-65F8-43B8-A7F9-5FE2D8B604CC}"/>
                    </a:ext>
                  </a:extLst>
                </p:cNvPr>
                <p:cNvCxnSpPr>
                  <a:stCxn id="60" idx="3"/>
                </p:cNvCxnSpPr>
                <p:nvPr/>
              </p:nvCxnSpPr>
              <p:spPr>
                <a:xfrm flipV="1">
                  <a:off x="8046352" y="1515454"/>
                  <a:ext cx="114631" cy="72098"/>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A7054FF5-0359-4895-A53A-CA81F9F04D18}"/>
                  </a:ext>
                </a:extLst>
              </p:cNvPr>
              <p:cNvGrpSpPr/>
              <p:nvPr/>
            </p:nvGrpSpPr>
            <p:grpSpPr>
              <a:xfrm>
                <a:off x="7941332" y="4887962"/>
                <a:ext cx="172188" cy="101600"/>
                <a:chOff x="7618438" y="1536752"/>
                <a:chExt cx="385291" cy="101600"/>
              </a:xfrm>
            </p:grpSpPr>
            <p:sp>
              <p:nvSpPr>
                <p:cNvPr id="58" name="TextBox 57">
                  <a:extLst>
                    <a:ext uri="{FF2B5EF4-FFF2-40B4-BE49-F238E27FC236}">
                      <a16:creationId xmlns:a16="http://schemas.microsoft.com/office/drawing/2014/main" id="{02F044FD-9A9D-46A1-9EB9-70EED897197E}"/>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28</a:t>
                  </a:r>
                  <a:endParaRPr lang="en-US" sz="600" dirty="0">
                    <a:solidFill>
                      <a:schemeClr val="accent2"/>
                    </a:solidFill>
                  </a:endParaRPr>
                </a:p>
              </p:txBody>
            </p:sp>
            <p:cxnSp>
              <p:nvCxnSpPr>
                <p:cNvPr id="59" name="Straight Connector 58">
                  <a:extLst>
                    <a:ext uri="{FF2B5EF4-FFF2-40B4-BE49-F238E27FC236}">
                      <a16:creationId xmlns:a16="http://schemas.microsoft.com/office/drawing/2014/main" id="{627FEDE3-F6A7-45B9-8E48-0A18A087361A}"/>
                    </a:ext>
                  </a:extLst>
                </p:cNvPr>
                <p:cNvCxnSpPr>
                  <a:stCxn id="58" idx="1"/>
                </p:cNvCxnSpPr>
                <p:nvPr/>
              </p:nvCxnSpPr>
              <p:spPr>
                <a:xfrm flipH="1">
                  <a:off x="7618438" y="1587552"/>
                  <a:ext cx="12378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A18FDCA4-2542-476E-85DB-371DB8BC4B90}"/>
                  </a:ext>
                </a:extLst>
              </p:cNvPr>
              <p:cNvGrpSpPr/>
              <p:nvPr/>
            </p:nvGrpSpPr>
            <p:grpSpPr>
              <a:xfrm>
                <a:off x="7847554" y="5120807"/>
                <a:ext cx="166314" cy="101600"/>
                <a:chOff x="7631582" y="1536752"/>
                <a:chExt cx="372147" cy="101600"/>
              </a:xfrm>
            </p:grpSpPr>
            <p:sp>
              <p:nvSpPr>
                <p:cNvPr id="56" name="TextBox 55">
                  <a:extLst>
                    <a:ext uri="{FF2B5EF4-FFF2-40B4-BE49-F238E27FC236}">
                      <a16:creationId xmlns:a16="http://schemas.microsoft.com/office/drawing/2014/main" id="{19DC8710-03C2-47F0-A43F-1EAE87DBF90D}"/>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31</a:t>
                  </a:r>
                  <a:endParaRPr lang="en-US" sz="600" dirty="0">
                    <a:solidFill>
                      <a:schemeClr val="accent2"/>
                    </a:solidFill>
                  </a:endParaRPr>
                </a:p>
              </p:txBody>
            </p:sp>
            <p:cxnSp>
              <p:nvCxnSpPr>
                <p:cNvPr id="57" name="Straight Connector 56">
                  <a:extLst>
                    <a:ext uri="{FF2B5EF4-FFF2-40B4-BE49-F238E27FC236}">
                      <a16:creationId xmlns:a16="http://schemas.microsoft.com/office/drawing/2014/main" id="{53A6621B-A88C-4F7E-B11C-0DA17BE3F2E1}"/>
                    </a:ext>
                  </a:extLst>
                </p:cNvPr>
                <p:cNvCxnSpPr>
                  <a:stCxn id="56" idx="1"/>
                </p:cNvCxnSpPr>
                <p:nvPr/>
              </p:nvCxnSpPr>
              <p:spPr>
                <a:xfrm flipH="1" flipV="1">
                  <a:off x="7631582" y="1536752"/>
                  <a:ext cx="110639" cy="5080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C81B4C11-9689-432C-87E2-AF284411ECD1}"/>
                  </a:ext>
                </a:extLst>
              </p:cNvPr>
              <p:cNvGrpSpPr/>
              <p:nvPr/>
            </p:nvGrpSpPr>
            <p:grpSpPr>
              <a:xfrm>
                <a:off x="7387399" y="4659620"/>
                <a:ext cx="116869" cy="154968"/>
                <a:chOff x="7742220" y="1483384"/>
                <a:chExt cx="261509" cy="154968"/>
              </a:xfrm>
            </p:grpSpPr>
            <p:sp>
              <p:nvSpPr>
                <p:cNvPr id="54" name="TextBox 53">
                  <a:extLst>
                    <a:ext uri="{FF2B5EF4-FFF2-40B4-BE49-F238E27FC236}">
                      <a16:creationId xmlns:a16="http://schemas.microsoft.com/office/drawing/2014/main" id="{E0F37264-4766-4533-9D3C-C45B9DA03052}"/>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9</a:t>
                  </a:r>
                  <a:endParaRPr lang="en-US" sz="600" dirty="0">
                    <a:solidFill>
                      <a:schemeClr val="accent2"/>
                    </a:solidFill>
                  </a:endParaRPr>
                </a:p>
              </p:txBody>
            </p:sp>
            <p:cxnSp>
              <p:nvCxnSpPr>
                <p:cNvPr id="55" name="Straight Connector 54">
                  <a:extLst>
                    <a:ext uri="{FF2B5EF4-FFF2-40B4-BE49-F238E27FC236}">
                      <a16:creationId xmlns:a16="http://schemas.microsoft.com/office/drawing/2014/main" id="{88330355-F968-413B-9297-30F03F1FA0C6}"/>
                    </a:ext>
                  </a:extLst>
                </p:cNvPr>
                <p:cNvCxnSpPr>
                  <a:stCxn id="54" idx="0"/>
                </p:cNvCxnSpPr>
                <p:nvPr/>
              </p:nvCxnSpPr>
              <p:spPr>
                <a:xfrm flipH="1" flipV="1">
                  <a:off x="7742220" y="1483384"/>
                  <a:ext cx="130756" cy="53368"/>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D7AD50CA-A95D-4C5C-84C1-FCBC085C3547}"/>
                  </a:ext>
                </a:extLst>
              </p:cNvPr>
              <p:cNvGrpSpPr/>
              <p:nvPr/>
            </p:nvGrpSpPr>
            <p:grpSpPr>
              <a:xfrm>
                <a:off x="7270530" y="4389784"/>
                <a:ext cx="116869" cy="153153"/>
                <a:chOff x="7742220" y="1536752"/>
                <a:chExt cx="261509" cy="153153"/>
              </a:xfrm>
            </p:grpSpPr>
            <p:sp>
              <p:nvSpPr>
                <p:cNvPr id="52" name="TextBox 51">
                  <a:extLst>
                    <a:ext uri="{FF2B5EF4-FFF2-40B4-BE49-F238E27FC236}">
                      <a16:creationId xmlns:a16="http://schemas.microsoft.com/office/drawing/2014/main" id="{26DCC701-B460-44CF-9591-6B434D6B8D06}"/>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30</a:t>
                  </a:r>
                  <a:endParaRPr lang="en-US" sz="600" dirty="0">
                    <a:solidFill>
                      <a:schemeClr val="accent2"/>
                    </a:solidFill>
                  </a:endParaRPr>
                </a:p>
              </p:txBody>
            </p:sp>
            <p:cxnSp>
              <p:nvCxnSpPr>
                <p:cNvPr id="53" name="Straight Connector 52">
                  <a:extLst>
                    <a:ext uri="{FF2B5EF4-FFF2-40B4-BE49-F238E27FC236}">
                      <a16:creationId xmlns:a16="http://schemas.microsoft.com/office/drawing/2014/main" id="{964691C3-D03D-4ADD-9896-2684000A37C9}"/>
                    </a:ext>
                  </a:extLst>
                </p:cNvPr>
                <p:cNvCxnSpPr/>
                <p:nvPr/>
              </p:nvCxnSpPr>
              <p:spPr>
                <a:xfrm>
                  <a:off x="7872976" y="1644372"/>
                  <a:ext cx="0" cy="45533"/>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47" name="Picture 3">
                <a:extLst>
                  <a:ext uri="{FF2B5EF4-FFF2-40B4-BE49-F238E27FC236}">
                    <a16:creationId xmlns:a16="http://schemas.microsoft.com/office/drawing/2014/main" id="{13BE684C-2708-4F94-B3AD-208C483AE336}"/>
                  </a:ext>
                </a:extLst>
              </p:cNvPr>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009530" y="6358073"/>
                <a:ext cx="3119120" cy="274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8" name="Group 47">
                <a:extLst>
                  <a:ext uri="{FF2B5EF4-FFF2-40B4-BE49-F238E27FC236}">
                    <a16:creationId xmlns:a16="http://schemas.microsoft.com/office/drawing/2014/main" id="{90EAAD9F-B5EE-4B0E-9912-32F22C29DA59}"/>
                  </a:ext>
                </a:extLst>
              </p:cNvPr>
              <p:cNvGrpSpPr/>
              <p:nvPr/>
            </p:nvGrpSpPr>
            <p:grpSpPr>
              <a:xfrm>
                <a:off x="7986111" y="1265225"/>
                <a:ext cx="116869" cy="153153"/>
                <a:chOff x="7742220" y="1536752"/>
                <a:chExt cx="261509" cy="153153"/>
              </a:xfrm>
            </p:grpSpPr>
            <p:sp>
              <p:nvSpPr>
                <p:cNvPr id="50" name="TextBox 49">
                  <a:extLst>
                    <a:ext uri="{FF2B5EF4-FFF2-40B4-BE49-F238E27FC236}">
                      <a16:creationId xmlns:a16="http://schemas.microsoft.com/office/drawing/2014/main" id="{9C8BD918-CC6C-46A5-824E-134CCEE5051A}"/>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25</a:t>
                  </a:r>
                  <a:endParaRPr lang="en-US" sz="600" dirty="0">
                    <a:solidFill>
                      <a:schemeClr val="accent2"/>
                    </a:solidFill>
                  </a:endParaRPr>
                </a:p>
              </p:txBody>
            </p:sp>
            <p:cxnSp>
              <p:nvCxnSpPr>
                <p:cNvPr id="51" name="Straight Connector 50">
                  <a:extLst>
                    <a:ext uri="{FF2B5EF4-FFF2-40B4-BE49-F238E27FC236}">
                      <a16:creationId xmlns:a16="http://schemas.microsoft.com/office/drawing/2014/main" id="{8143E2DB-B2DE-4034-8314-1404BC665763}"/>
                    </a:ext>
                  </a:extLst>
                </p:cNvPr>
                <p:cNvCxnSpPr/>
                <p:nvPr/>
              </p:nvCxnSpPr>
              <p:spPr>
                <a:xfrm>
                  <a:off x="7872976" y="1644372"/>
                  <a:ext cx="0" cy="45533"/>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9" name="TextBox 48">
                <a:extLst>
                  <a:ext uri="{FF2B5EF4-FFF2-40B4-BE49-F238E27FC236}">
                    <a16:creationId xmlns:a16="http://schemas.microsoft.com/office/drawing/2014/main" id="{8A503A67-9C94-4A9B-911A-34CD6F0CC063}"/>
                  </a:ext>
                </a:extLst>
              </p:cNvPr>
              <p:cNvSpPr txBox="1"/>
              <p:nvPr/>
            </p:nvSpPr>
            <p:spPr>
              <a:xfrm>
                <a:off x="7165682" y="6070193"/>
                <a:ext cx="902846" cy="228596"/>
              </a:xfrm>
              <a:prstGeom prst="rect">
                <a:avLst/>
              </a:prstGeom>
              <a:solidFill>
                <a:schemeClr val="bg1"/>
              </a:solidFill>
              <a:ln>
                <a:noFill/>
              </a:ln>
            </p:spPr>
            <p:txBody>
              <a:bodyPr wrap="none" rtlCol="0">
                <a:noAutofit/>
              </a:bodyPr>
              <a:lstStyle/>
              <a:p>
                <a:pPr algn="ctr"/>
                <a:r>
                  <a:rPr lang="en-US" sz="800" b="1" dirty="0">
                    <a:solidFill>
                      <a:schemeClr val="accent2"/>
                    </a:solidFill>
                  </a:rPr>
                  <a:t>Post-probability</a:t>
                </a:r>
              </a:p>
              <a:p>
                <a:pPr algn="ctr"/>
                <a:r>
                  <a:rPr lang="en-US" sz="800" b="1" dirty="0">
                    <a:solidFill>
                      <a:schemeClr val="accent2"/>
                    </a:solidFill>
                  </a:rPr>
                  <a:t>  0		  0.05	  	   	0.1</a:t>
                </a:r>
              </a:p>
            </p:txBody>
          </p:sp>
        </p:grpSp>
        <p:grpSp>
          <p:nvGrpSpPr>
            <p:cNvPr id="86" name="Group 85">
              <a:extLst>
                <a:ext uri="{FF2B5EF4-FFF2-40B4-BE49-F238E27FC236}">
                  <a16:creationId xmlns:a16="http://schemas.microsoft.com/office/drawing/2014/main" id="{B37AA737-26A0-41F6-A582-98BB5063005D}"/>
                </a:ext>
              </a:extLst>
            </p:cNvPr>
            <p:cNvGrpSpPr/>
            <p:nvPr/>
          </p:nvGrpSpPr>
          <p:grpSpPr>
            <a:xfrm>
              <a:off x="1675655" y="412196"/>
              <a:ext cx="3121771" cy="6258297"/>
              <a:chOff x="1294655" y="412195"/>
              <a:chExt cx="3121771" cy="6258297"/>
            </a:xfrm>
          </p:grpSpPr>
          <p:pic>
            <p:nvPicPr>
              <p:cNvPr id="87" name="Picture 3">
                <a:extLst>
                  <a:ext uri="{FF2B5EF4-FFF2-40B4-BE49-F238E27FC236}">
                    <a16:creationId xmlns:a16="http://schemas.microsoft.com/office/drawing/2014/main" id="{B6629699-9CB1-4242-AE5B-78364A8A358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297306" y="412195"/>
                <a:ext cx="3119120" cy="574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8" name="TextBox 87">
                <a:extLst>
                  <a:ext uri="{FF2B5EF4-FFF2-40B4-BE49-F238E27FC236}">
                    <a16:creationId xmlns:a16="http://schemas.microsoft.com/office/drawing/2014/main" id="{F172616F-B023-47F6-A777-DEA4505C2A8D}"/>
                  </a:ext>
                </a:extLst>
              </p:cNvPr>
              <p:cNvSpPr txBox="1"/>
              <p:nvPr/>
            </p:nvSpPr>
            <p:spPr>
              <a:xfrm>
                <a:off x="2101009" y="1732013"/>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10</a:t>
                </a:r>
                <a:endParaRPr lang="en-US" sz="600" dirty="0">
                  <a:solidFill>
                    <a:schemeClr val="accent2"/>
                  </a:solidFill>
                </a:endParaRPr>
              </a:p>
            </p:txBody>
          </p:sp>
          <p:cxnSp>
            <p:nvCxnSpPr>
              <p:cNvPr id="89" name="Straight Connector 88">
                <a:extLst>
                  <a:ext uri="{FF2B5EF4-FFF2-40B4-BE49-F238E27FC236}">
                    <a16:creationId xmlns:a16="http://schemas.microsoft.com/office/drawing/2014/main" id="{B3A77143-4EBB-48B4-9991-10CC49D43DC2}"/>
                  </a:ext>
                </a:extLst>
              </p:cNvPr>
              <p:cNvCxnSpPr>
                <a:stCxn id="88" idx="3"/>
              </p:cNvCxnSpPr>
              <p:nvPr/>
            </p:nvCxnSpPr>
            <p:spPr>
              <a:xfrm>
                <a:off x="2219021" y="1782813"/>
                <a:ext cx="100317"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174D8CB9-17C5-4A9E-8C71-5319188D2296}"/>
                  </a:ext>
                </a:extLst>
              </p:cNvPr>
              <p:cNvSpPr txBox="1"/>
              <p:nvPr/>
            </p:nvSpPr>
            <p:spPr>
              <a:xfrm>
                <a:off x="3009902" y="1417689"/>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3</a:t>
                </a:r>
                <a:endParaRPr lang="en-US" sz="600" dirty="0">
                  <a:solidFill>
                    <a:schemeClr val="accent2"/>
                  </a:solidFill>
                </a:endParaRPr>
              </a:p>
            </p:txBody>
          </p:sp>
          <p:cxnSp>
            <p:nvCxnSpPr>
              <p:cNvPr id="91" name="Straight Connector 90">
                <a:extLst>
                  <a:ext uri="{FF2B5EF4-FFF2-40B4-BE49-F238E27FC236}">
                    <a16:creationId xmlns:a16="http://schemas.microsoft.com/office/drawing/2014/main" id="{197D702B-B45E-421B-A6D2-62EE7235A0B5}"/>
                  </a:ext>
                </a:extLst>
              </p:cNvPr>
              <p:cNvCxnSpPr>
                <a:stCxn id="90" idx="1"/>
              </p:cNvCxnSpPr>
              <p:nvPr/>
            </p:nvCxnSpPr>
            <p:spPr>
              <a:xfrm flipH="1">
                <a:off x="2925028" y="1468489"/>
                <a:ext cx="84874"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9EA46912-66B2-4DF7-960F-219BF2D48E6A}"/>
                  </a:ext>
                </a:extLst>
              </p:cNvPr>
              <p:cNvGrpSpPr/>
              <p:nvPr/>
            </p:nvGrpSpPr>
            <p:grpSpPr>
              <a:xfrm>
                <a:off x="2878931" y="1574852"/>
                <a:ext cx="253746" cy="101600"/>
                <a:chOff x="7593806" y="1536752"/>
                <a:chExt cx="253746" cy="101600"/>
              </a:xfrm>
            </p:grpSpPr>
            <p:sp>
              <p:nvSpPr>
                <p:cNvPr id="164" name="TextBox 163">
                  <a:extLst>
                    <a:ext uri="{FF2B5EF4-FFF2-40B4-BE49-F238E27FC236}">
                      <a16:creationId xmlns:a16="http://schemas.microsoft.com/office/drawing/2014/main" id="{6071EC51-9903-4760-BFDA-073CE975AFF7}"/>
                    </a:ext>
                  </a:extLst>
                </p:cNvPr>
                <p:cNvSpPr txBox="1"/>
                <p:nvPr/>
              </p:nvSpPr>
              <p:spPr>
                <a:xfrm>
                  <a:off x="7729540" y="1536752"/>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32</a:t>
                  </a:r>
                  <a:endParaRPr lang="en-US" sz="600" dirty="0">
                    <a:solidFill>
                      <a:schemeClr val="accent2"/>
                    </a:solidFill>
                  </a:endParaRPr>
                </a:p>
              </p:txBody>
            </p:sp>
            <p:cxnSp>
              <p:nvCxnSpPr>
                <p:cNvPr id="165" name="Straight Connector 164">
                  <a:extLst>
                    <a:ext uri="{FF2B5EF4-FFF2-40B4-BE49-F238E27FC236}">
                      <a16:creationId xmlns:a16="http://schemas.microsoft.com/office/drawing/2014/main" id="{58F87F26-9C6D-47BC-8957-4B245A886309}"/>
                    </a:ext>
                  </a:extLst>
                </p:cNvPr>
                <p:cNvCxnSpPr>
                  <a:stCxn id="164" idx="1"/>
                </p:cNvCxnSpPr>
                <p:nvPr/>
              </p:nvCxnSpPr>
              <p:spPr>
                <a:xfrm flipH="1">
                  <a:off x="7593806" y="1587552"/>
                  <a:ext cx="135734"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9B808674-9028-483E-AEB4-1325806E62B0}"/>
                  </a:ext>
                </a:extLst>
              </p:cNvPr>
              <p:cNvGrpSpPr/>
              <p:nvPr/>
            </p:nvGrpSpPr>
            <p:grpSpPr>
              <a:xfrm>
                <a:off x="3177474" y="2038389"/>
                <a:ext cx="202886" cy="101600"/>
                <a:chOff x="7644666" y="1536752"/>
                <a:chExt cx="202886" cy="101600"/>
              </a:xfrm>
            </p:grpSpPr>
            <p:sp>
              <p:nvSpPr>
                <p:cNvPr id="162" name="TextBox 161">
                  <a:extLst>
                    <a:ext uri="{FF2B5EF4-FFF2-40B4-BE49-F238E27FC236}">
                      <a16:creationId xmlns:a16="http://schemas.microsoft.com/office/drawing/2014/main" id="{E49D226E-4265-4D91-BF11-2DF2B81F58DF}"/>
                    </a:ext>
                  </a:extLst>
                </p:cNvPr>
                <p:cNvSpPr txBox="1"/>
                <p:nvPr/>
              </p:nvSpPr>
              <p:spPr>
                <a:xfrm>
                  <a:off x="7729540" y="1536752"/>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26</a:t>
                  </a:r>
                  <a:endParaRPr lang="en-US" sz="600" dirty="0">
                    <a:solidFill>
                      <a:schemeClr val="accent2"/>
                    </a:solidFill>
                  </a:endParaRPr>
                </a:p>
              </p:txBody>
            </p:sp>
            <p:cxnSp>
              <p:nvCxnSpPr>
                <p:cNvPr id="163" name="Straight Connector 162">
                  <a:extLst>
                    <a:ext uri="{FF2B5EF4-FFF2-40B4-BE49-F238E27FC236}">
                      <a16:creationId xmlns:a16="http://schemas.microsoft.com/office/drawing/2014/main" id="{8829BED9-4D25-457A-B474-0EF0AC8532E9}"/>
                    </a:ext>
                  </a:extLst>
                </p:cNvPr>
                <p:cNvCxnSpPr>
                  <a:stCxn id="162" idx="1"/>
                </p:cNvCxnSpPr>
                <p:nvPr/>
              </p:nvCxnSpPr>
              <p:spPr>
                <a:xfrm flipH="1">
                  <a:off x="7644666" y="1587552"/>
                  <a:ext cx="84874"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a:extLst>
                  <a:ext uri="{FF2B5EF4-FFF2-40B4-BE49-F238E27FC236}">
                    <a16:creationId xmlns:a16="http://schemas.microsoft.com/office/drawing/2014/main" id="{E93BB786-7E10-4CD5-892D-5D3CFABFF371}"/>
                  </a:ext>
                </a:extLst>
              </p:cNvPr>
              <p:cNvGrpSpPr/>
              <p:nvPr/>
            </p:nvGrpSpPr>
            <p:grpSpPr>
              <a:xfrm>
                <a:off x="3478517" y="1952704"/>
                <a:ext cx="202886" cy="101600"/>
                <a:chOff x="7644666" y="1536752"/>
                <a:chExt cx="202886" cy="101600"/>
              </a:xfrm>
            </p:grpSpPr>
            <p:sp>
              <p:nvSpPr>
                <p:cNvPr id="160" name="TextBox 159">
                  <a:extLst>
                    <a:ext uri="{FF2B5EF4-FFF2-40B4-BE49-F238E27FC236}">
                      <a16:creationId xmlns:a16="http://schemas.microsoft.com/office/drawing/2014/main" id="{E26DB288-3852-4CD6-9424-0C5B8C225EA2}"/>
                    </a:ext>
                  </a:extLst>
                </p:cNvPr>
                <p:cNvSpPr txBox="1"/>
                <p:nvPr/>
              </p:nvSpPr>
              <p:spPr>
                <a:xfrm>
                  <a:off x="7729540" y="1536752"/>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14</a:t>
                  </a:r>
                  <a:endParaRPr lang="en-US" sz="600" dirty="0">
                    <a:solidFill>
                      <a:schemeClr val="accent2"/>
                    </a:solidFill>
                  </a:endParaRPr>
                </a:p>
              </p:txBody>
            </p:sp>
            <p:cxnSp>
              <p:nvCxnSpPr>
                <p:cNvPr id="161" name="Straight Connector 160">
                  <a:extLst>
                    <a:ext uri="{FF2B5EF4-FFF2-40B4-BE49-F238E27FC236}">
                      <a16:creationId xmlns:a16="http://schemas.microsoft.com/office/drawing/2014/main" id="{81238079-E2E8-4CF3-9347-9DC638A49DE5}"/>
                    </a:ext>
                  </a:extLst>
                </p:cNvPr>
                <p:cNvCxnSpPr>
                  <a:stCxn id="160" idx="1"/>
                </p:cNvCxnSpPr>
                <p:nvPr/>
              </p:nvCxnSpPr>
              <p:spPr>
                <a:xfrm flipH="1">
                  <a:off x="7644666" y="1587552"/>
                  <a:ext cx="84874"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E6F75B4F-0771-4F19-872E-43DCE60637DB}"/>
                  </a:ext>
                </a:extLst>
              </p:cNvPr>
              <p:cNvGrpSpPr/>
              <p:nvPr/>
            </p:nvGrpSpPr>
            <p:grpSpPr>
              <a:xfrm>
                <a:off x="3419511" y="2054304"/>
                <a:ext cx="202886" cy="136485"/>
                <a:chOff x="7644666" y="1501867"/>
                <a:chExt cx="202886" cy="136485"/>
              </a:xfrm>
            </p:grpSpPr>
            <p:sp>
              <p:nvSpPr>
                <p:cNvPr id="158" name="TextBox 157">
                  <a:extLst>
                    <a:ext uri="{FF2B5EF4-FFF2-40B4-BE49-F238E27FC236}">
                      <a16:creationId xmlns:a16="http://schemas.microsoft.com/office/drawing/2014/main" id="{A8136314-A6EE-48A8-A601-5D8E8E54BA4A}"/>
                    </a:ext>
                  </a:extLst>
                </p:cNvPr>
                <p:cNvSpPr txBox="1"/>
                <p:nvPr/>
              </p:nvSpPr>
              <p:spPr>
                <a:xfrm>
                  <a:off x="7729540" y="1536752"/>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33</a:t>
                  </a:r>
                  <a:endParaRPr lang="en-US" sz="600" dirty="0">
                    <a:solidFill>
                      <a:schemeClr val="accent2"/>
                    </a:solidFill>
                  </a:endParaRPr>
                </a:p>
              </p:txBody>
            </p:sp>
            <p:cxnSp>
              <p:nvCxnSpPr>
                <p:cNvPr id="159" name="Straight Connector 158">
                  <a:extLst>
                    <a:ext uri="{FF2B5EF4-FFF2-40B4-BE49-F238E27FC236}">
                      <a16:creationId xmlns:a16="http://schemas.microsoft.com/office/drawing/2014/main" id="{ADD0E5BC-BE14-487A-A432-B2132C9DF217}"/>
                    </a:ext>
                  </a:extLst>
                </p:cNvPr>
                <p:cNvCxnSpPr>
                  <a:stCxn id="158" idx="1"/>
                </p:cNvCxnSpPr>
                <p:nvPr/>
              </p:nvCxnSpPr>
              <p:spPr>
                <a:xfrm flipH="1" flipV="1">
                  <a:off x="7644666" y="1501867"/>
                  <a:ext cx="84874" cy="85685"/>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96" name="TextBox 95">
                <a:extLst>
                  <a:ext uri="{FF2B5EF4-FFF2-40B4-BE49-F238E27FC236}">
                    <a16:creationId xmlns:a16="http://schemas.microsoft.com/office/drawing/2014/main" id="{C40ADC36-718E-4514-9DA9-ED8B7BEB8785}"/>
                  </a:ext>
                </a:extLst>
              </p:cNvPr>
              <p:cNvSpPr txBox="1"/>
              <p:nvPr/>
            </p:nvSpPr>
            <p:spPr>
              <a:xfrm>
                <a:off x="3006998" y="526557"/>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11</a:t>
                </a:r>
                <a:endParaRPr lang="en-US" sz="600" dirty="0">
                  <a:solidFill>
                    <a:schemeClr val="accent2"/>
                  </a:solidFill>
                </a:endParaRPr>
              </a:p>
            </p:txBody>
          </p:sp>
          <p:cxnSp>
            <p:nvCxnSpPr>
              <p:cNvPr id="97" name="Straight Connector 96">
                <a:extLst>
                  <a:ext uri="{FF2B5EF4-FFF2-40B4-BE49-F238E27FC236}">
                    <a16:creationId xmlns:a16="http://schemas.microsoft.com/office/drawing/2014/main" id="{3429A8AF-9CE0-428C-AB50-9BA75283B4DA}"/>
                  </a:ext>
                </a:extLst>
              </p:cNvPr>
              <p:cNvCxnSpPr>
                <a:stCxn id="96" idx="2"/>
              </p:cNvCxnSpPr>
              <p:nvPr/>
            </p:nvCxnSpPr>
            <p:spPr>
              <a:xfrm flipH="1">
                <a:off x="3006998" y="628157"/>
                <a:ext cx="59006" cy="48118"/>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AEFC3BE6-BAA7-4817-A948-A91E4463009A}"/>
                  </a:ext>
                </a:extLst>
              </p:cNvPr>
              <p:cNvSpPr txBox="1"/>
              <p:nvPr/>
            </p:nvSpPr>
            <p:spPr>
              <a:xfrm>
                <a:off x="3159398" y="703016"/>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19</a:t>
                </a:r>
                <a:endParaRPr lang="en-US" sz="600" dirty="0">
                  <a:solidFill>
                    <a:schemeClr val="accent2"/>
                  </a:solidFill>
                </a:endParaRPr>
              </a:p>
            </p:txBody>
          </p:sp>
          <p:cxnSp>
            <p:nvCxnSpPr>
              <p:cNvPr id="99" name="Straight Connector 98">
                <a:extLst>
                  <a:ext uri="{FF2B5EF4-FFF2-40B4-BE49-F238E27FC236}">
                    <a16:creationId xmlns:a16="http://schemas.microsoft.com/office/drawing/2014/main" id="{F38E3488-7525-4289-B4F6-726438EC3BC1}"/>
                  </a:ext>
                </a:extLst>
              </p:cNvPr>
              <p:cNvCxnSpPr>
                <a:stCxn id="98" idx="0"/>
              </p:cNvCxnSpPr>
              <p:nvPr/>
            </p:nvCxnSpPr>
            <p:spPr>
              <a:xfrm flipV="1">
                <a:off x="3218404" y="628158"/>
                <a:ext cx="1507" cy="74858"/>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E0862B52-AFA1-4D88-8953-ED55E825C35D}"/>
                  </a:ext>
                </a:extLst>
              </p:cNvPr>
              <p:cNvSpPr txBox="1"/>
              <p:nvPr/>
            </p:nvSpPr>
            <p:spPr>
              <a:xfrm>
                <a:off x="3288578" y="701181"/>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18</a:t>
                </a:r>
                <a:endParaRPr lang="en-US" sz="600" dirty="0">
                  <a:solidFill>
                    <a:schemeClr val="accent2"/>
                  </a:solidFill>
                </a:endParaRPr>
              </a:p>
            </p:txBody>
          </p:sp>
          <p:cxnSp>
            <p:nvCxnSpPr>
              <p:cNvPr id="101" name="Straight Connector 100">
                <a:extLst>
                  <a:ext uri="{FF2B5EF4-FFF2-40B4-BE49-F238E27FC236}">
                    <a16:creationId xmlns:a16="http://schemas.microsoft.com/office/drawing/2014/main" id="{843B1DC9-9830-4650-A210-C54B10CEE71A}"/>
                  </a:ext>
                </a:extLst>
              </p:cNvPr>
              <p:cNvCxnSpPr>
                <a:stCxn id="100" idx="0"/>
              </p:cNvCxnSpPr>
              <p:nvPr/>
            </p:nvCxnSpPr>
            <p:spPr>
              <a:xfrm flipH="1" flipV="1">
                <a:off x="3262348" y="604838"/>
                <a:ext cx="85236" cy="96343"/>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CE57E5E6-092D-435A-96DE-6C310A35342C}"/>
                  </a:ext>
                </a:extLst>
              </p:cNvPr>
              <p:cNvSpPr txBox="1"/>
              <p:nvPr/>
            </p:nvSpPr>
            <p:spPr>
              <a:xfrm>
                <a:off x="3681403" y="672412"/>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4</a:t>
                </a:r>
                <a:endParaRPr lang="en-US" sz="600" dirty="0">
                  <a:solidFill>
                    <a:schemeClr val="accent2"/>
                  </a:solidFill>
                </a:endParaRPr>
              </a:p>
            </p:txBody>
          </p:sp>
          <p:cxnSp>
            <p:nvCxnSpPr>
              <p:cNvPr id="103" name="Straight Connector 102">
                <a:extLst>
                  <a:ext uri="{FF2B5EF4-FFF2-40B4-BE49-F238E27FC236}">
                    <a16:creationId xmlns:a16="http://schemas.microsoft.com/office/drawing/2014/main" id="{51AEB46E-AF62-42E2-91E9-5CD74E8158AF}"/>
                  </a:ext>
                </a:extLst>
              </p:cNvPr>
              <p:cNvCxnSpPr>
                <a:stCxn id="102" idx="0"/>
              </p:cNvCxnSpPr>
              <p:nvPr/>
            </p:nvCxnSpPr>
            <p:spPr>
              <a:xfrm flipV="1">
                <a:off x="3740409" y="604838"/>
                <a:ext cx="59006" cy="6757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FBD6DDA8-F5E6-4E66-B720-827696EA55A2}"/>
                  </a:ext>
                </a:extLst>
              </p:cNvPr>
              <p:cNvSpPr txBox="1"/>
              <p:nvPr/>
            </p:nvSpPr>
            <p:spPr>
              <a:xfrm>
                <a:off x="3892809" y="1519289"/>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7</a:t>
                </a:r>
                <a:endParaRPr lang="en-US" sz="600" dirty="0">
                  <a:solidFill>
                    <a:schemeClr val="accent2"/>
                  </a:solidFill>
                </a:endParaRPr>
              </a:p>
            </p:txBody>
          </p:sp>
          <p:cxnSp>
            <p:nvCxnSpPr>
              <p:cNvPr id="105" name="Straight Connector 104">
                <a:extLst>
                  <a:ext uri="{FF2B5EF4-FFF2-40B4-BE49-F238E27FC236}">
                    <a16:creationId xmlns:a16="http://schemas.microsoft.com/office/drawing/2014/main" id="{C4DAD7FE-5ABD-4000-847D-69B6598D9191}"/>
                  </a:ext>
                </a:extLst>
              </p:cNvPr>
              <p:cNvCxnSpPr>
                <a:stCxn id="104" idx="0"/>
              </p:cNvCxnSpPr>
              <p:nvPr/>
            </p:nvCxnSpPr>
            <p:spPr>
              <a:xfrm flipV="1">
                <a:off x="3951815" y="1451715"/>
                <a:ext cx="59006" cy="6757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20EB5510-F534-492B-9067-5473E0522EE5}"/>
                  </a:ext>
                </a:extLst>
              </p:cNvPr>
              <p:cNvSpPr txBox="1"/>
              <p:nvPr/>
            </p:nvSpPr>
            <p:spPr>
              <a:xfrm>
                <a:off x="3982246" y="1734394"/>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a:t>
                </a:r>
                <a:endParaRPr lang="en-US" sz="600" dirty="0">
                  <a:solidFill>
                    <a:schemeClr val="accent2"/>
                  </a:solidFill>
                </a:endParaRPr>
              </a:p>
            </p:txBody>
          </p:sp>
          <p:cxnSp>
            <p:nvCxnSpPr>
              <p:cNvPr id="107" name="Straight Connector 106">
                <a:extLst>
                  <a:ext uri="{FF2B5EF4-FFF2-40B4-BE49-F238E27FC236}">
                    <a16:creationId xmlns:a16="http://schemas.microsoft.com/office/drawing/2014/main" id="{5781E1C0-2454-49F3-BEAB-DBEED69949F7}"/>
                  </a:ext>
                </a:extLst>
              </p:cNvPr>
              <p:cNvCxnSpPr>
                <a:stCxn id="106" idx="3"/>
              </p:cNvCxnSpPr>
              <p:nvPr/>
            </p:nvCxnSpPr>
            <p:spPr>
              <a:xfrm flipV="1">
                <a:off x="4100258" y="1732013"/>
                <a:ext cx="50261" cy="53181"/>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8" name="TextBox 107">
                <a:extLst>
                  <a:ext uri="{FF2B5EF4-FFF2-40B4-BE49-F238E27FC236}">
                    <a16:creationId xmlns:a16="http://schemas.microsoft.com/office/drawing/2014/main" id="{0C2DBFFA-0156-4D74-B2FB-111A388DA4B8}"/>
                  </a:ext>
                </a:extLst>
              </p:cNvPr>
              <p:cNvSpPr txBox="1"/>
              <p:nvPr/>
            </p:nvSpPr>
            <p:spPr>
              <a:xfrm>
                <a:off x="4295763" y="1758603"/>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5</a:t>
                </a:r>
                <a:endParaRPr lang="en-US" sz="600" dirty="0">
                  <a:solidFill>
                    <a:schemeClr val="accent2"/>
                  </a:solidFill>
                </a:endParaRPr>
              </a:p>
            </p:txBody>
          </p:sp>
          <p:cxnSp>
            <p:nvCxnSpPr>
              <p:cNvPr id="109" name="Straight Connector 108">
                <a:extLst>
                  <a:ext uri="{FF2B5EF4-FFF2-40B4-BE49-F238E27FC236}">
                    <a16:creationId xmlns:a16="http://schemas.microsoft.com/office/drawing/2014/main" id="{FE4E9F81-8758-48E2-A573-8CA3049D5C68}"/>
                  </a:ext>
                </a:extLst>
              </p:cNvPr>
              <p:cNvCxnSpPr>
                <a:stCxn id="108" idx="1"/>
              </p:cNvCxnSpPr>
              <p:nvPr/>
            </p:nvCxnSpPr>
            <p:spPr>
              <a:xfrm flipH="1" flipV="1">
                <a:off x="4257673" y="1758603"/>
                <a:ext cx="38090" cy="5080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049CD533-9215-4D76-BDDB-539D287B9515}"/>
                  </a:ext>
                </a:extLst>
              </p:cNvPr>
              <p:cNvSpPr txBox="1"/>
              <p:nvPr/>
            </p:nvSpPr>
            <p:spPr>
              <a:xfrm>
                <a:off x="3356629" y="1730531"/>
                <a:ext cx="118012"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a:t>
                </a:r>
                <a:endParaRPr lang="en-US" sz="600" dirty="0">
                  <a:solidFill>
                    <a:schemeClr val="accent2"/>
                  </a:solidFill>
                </a:endParaRPr>
              </a:p>
            </p:txBody>
          </p:sp>
          <p:cxnSp>
            <p:nvCxnSpPr>
              <p:cNvPr id="111" name="Straight Connector 110">
                <a:extLst>
                  <a:ext uri="{FF2B5EF4-FFF2-40B4-BE49-F238E27FC236}">
                    <a16:creationId xmlns:a16="http://schemas.microsoft.com/office/drawing/2014/main" id="{F1B54920-0BBC-4FA4-A6B5-6AF0C73D7676}"/>
                  </a:ext>
                </a:extLst>
              </p:cNvPr>
              <p:cNvCxnSpPr>
                <a:stCxn id="110" idx="2"/>
              </p:cNvCxnSpPr>
              <p:nvPr/>
            </p:nvCxnSpPr>
            <p:spPr>
              <a:xfrm flipH="1">
                <a:off x="3356629" y="1832131"/>
                <a:ext cx="59006" cy="48118"/>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12" name="Group 111">
                <a:extLst>
                  <a:ext uri="{FF2B5EF4-FFF2-40B4-BE49-F238E27FC236}">
                    <a16:creationId xmlns:a16="http://schemas.microsoft.com/office/drawing/2014/main" id="{1239E341-C440-484A-9966-CB81DF0516EE}"/>
                  </a:ext>
                </a:extLst>
              </p:cNvPr>
              <p:cNvGrpSpPr/>
              <p:nvPr/>
            </p:nvGrpSpPr>
            <p:grpSpPr>
              <a:xfrm>
                <a:off x="3262350" y="2941606"/>
                <a:ext cx="478059" cy="101600"/>
                <a:chOff x="7618438" y="1536752"/>
                <a:chExt cx="478059" cy="101600"/>
              </a:xfrm>
            </p:grpSpPr>
            <p:sp>
              <p:nvSpPr>
                <p:cNvPr id="156" name="TextBox 155">
                  <a:extLst>
                    <a:ext uri="{FF2B5EF4-FFF2-40B4-BE49-F238E27FC236}">
                      <a16:creationId xmlns:a16="http://schemas.microsoft.com/office/drawing/2014/main" id="{120282F3-DFA7-4D09-B5CF-FEFF24FEA69E}"/>
                    </a:ext>
                  </a:extLst>
                </p:cNvPr>
                <p:cNvSpPr txBox="1"/>
                <p:nvPr/>
              </p:nvSpPr>
              <p:spPr>
                <a:xfrm>
                  <a:off x="7742220" y="1536752"/>
                  <a:ext cx="354277"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12, 16, 17</a:t>
                  </a:r>
                  <a:endParaRPr lang="en-US" sz="600" dirty="0">
                    <a:solidFill>
                      <a:schemeClr val="accent2"/>
                    </a:solidFill>
                  </a:endParaRPr>
                </a:p>
              </p:txBody>
            </p:sp>
            <p:cxnSp>
              <p:nvCxnSpPr>
                <p:cNvPr id="157" name="Straight Connector 156">
                  <a:extLst>
                    <a:ext uri="{FF2B5EF4-FFF2-40B4-BE49-F238E27FC236}">
                      <a16:creationId xmlns:a16="http://schemas.microsoft.com/office/drawing/2014/main" id="{5CCA4F74-12BB-4638-87E4-54C12955DC2B}"/>
                    </a:ext>
                  </a:extLst>
                </p:cNvPr>
                <p:cNvCxnSpPr>
                  <a:stCxn id="156" idx="1"/>
                </p:cNvCxnSpPr>
                <p:nvPr/>
              </p:nvCxnSpPr>
              <p:spPr>
                <a:xfrm flipH="1">
                  <a:off x="7618438" y="1587552"/>
                  <a:ext cx="12378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597F8D50-8D55-4132-A605-C26E87663029}"/>
                  </a:ext>
                </a:extLst>
              </p:cNvPr>
              <p:cNvGrpSpPr/>
              <p:nvPr/>
            </p:nvGrpSpPr>
            <p:grpSpPr>
              <a:xfrm>
                <a:off x="3237106" y="4083887"/>
                <a:ext cx="385291" cy="101600"/>
                <a:chOff x="7618438" y="1536752"/>
                <a:chExt cx="385291" cy="101600"/>
              </a:xfrm>
            </p:grpSpPr>
            <p:sp>
              <p:nvSpPr>
                <p:cNvPr id="154" name="TextBox 153">
                  <a:extLst>
                    <a:ext uri="{FF2B5EF4-FFF2-40B4-BE49-F238E27FC236}">
                      <a16:creationId xmlns:a16="http://schemas.microsoft.com/office/drawing/2014/main" id="{5FAA63EC-E4F6-42EF-AFE4-B8FDB90F674B}"/>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8, 13</a:t>
                  </a:r>
                  <a:endParaRPr lang="en-US" sz="600" dirty="0">
                    <a:solidFill>
                      <a:schemeClr val="accent2"/>
                    </a:solidFill>
                  </a:endParaRPr>
                </a:p>
              </p:txBody>
            </p:sp>
            <p:cxnSp>
              <p:nvCxnSpPr>
                <p:cNvPr id="155" name="Straight Connector 154">
                  <a:extLst>
                    <a:ext uri="{FF2B5EF4-FFF2-40B4-BE49-F238E27FC236}">
                      <a16:creationId xmlns:a16="http://schemas.microsoft.com/office/drawing/2014/main" id="{D5329FD7-86C0-4E41-ABB3-26E7EB855DCE}"/>
                    </a:ext>
                  </a:extLst>
                </p:cNvPr>
                <p:cNvCxnSpPr>
                  <a:stCxn id="154" idx="1"/>
                </p:cNvCxnSpPr>
                <p:nvPr/>
              </p:nvCxnSpPr>
              <p:spPr>
                <a:xfrm flipH="1">
                  <a:off x="7618438" y="1587552"/>
                  <a:ext cx="12378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a:extLst>
                  <a:ext uri="{FF2B5EF4-FFF2-40B4-BE49-F238E27FC236}">
                    <a16:creationId xmlns:a16="http://schemas.microsoft.com/office/drawing/2014/main" id="{4A21AA60-C73B-4B69-8541-3288D4A99459}"/>
                  </a:ext>
                </a:extLst>
              </p:cNvPr>
              <p:cNvGrpSpPr/>
              <p:nvPr/>
            </p:nvGrpSpPr>
            <p:grpSpPr>
              <a:xfrm>
                <a:off x="3228231" y="4259020"/>
                <a:ext cx="172188" cy="101600"/>
                <a:chOff x="7618438" y="1536752"/>
                <a:chExt cx="385291" cy="101600"/>
              </a:xfrm>
            </p:grpSpPr>
            <p:sp>
              <p:nvSpPr>
                <p:cNvPr id="152" name="TextBox 151">
                  <a:extLst>
                    <a:ext uri="{FF2B5EF4-FFF2-40B4-BE49-F238E27FC236}">
                      <a16:creationId xmlns:a16="http://schemas.microsoft.com/office/drawing/2014/main" id="{16649898-9BF2-4FA3-9E05-483832ACB49B}"/>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6</a:t>
                  </a:r>
                  <a:endParaRPr lang="en-US" sz="600" dirty="0">
                    <a:solidFill>
                      <a:schemeClr val="accent2"/>
                    </a:solidFill>
                  </a:endParaRPr>
                </a:p>
              </p:txBody>
            </p:sp>
            <p:cxnSp>
              <p:nvCxnSpPr>
                <p:cNvPr id="153" name="Straight Connector 152">
                  <a:extLst>
                    <a:ext uri="{FF2B5EF4-FFF2-40B4-BE49-F238E27FC236}">
                      <a16:creationId xmlns:a16="http://schemas.microsoft.com/office/drawing/2014/main" id="{7A8280E0-E65F-4FFB-9D5E-0AF22A544C04}"/>
                    </a:ext>
                  </a:extLst>
                </p:cNvPr>
                <p:cNvCxnSpPr>
                  <a:stCxn id="152" idx="1"/>
                </p:cNvCxnSpPr>
                <p:nvPr/>
              </p:nvCxnSpPr>
              <p:spPr>
                <a:xfrm flipH="1">
                  <a:off x="7618438" y="1587552"/>
                  <a:ext cx="12378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5" name="Group 114">
                <a:extLst>
                  <a:ext uri="{FF2B5EF4-FFF2-40B4-BE49-F238E27FC236}">
                    <a16:creationId xmlns:a16="http://schemas.microsoft.com/office/drawing/2014/main" id="{CD9155FC-3E3B-4CAB-9228-4FE9A527E952}"/>
                  </a:ext>
                </a:extLst>
              </p:cNvPr>
              <p:cNvGrpSpPr/>
              <p:nvPr/>
            </p:nvGrpSpPr>
            <p:grpSpPr>
              <a:xfrm>
                <a:off x="3191316" y="4397684"/>
                <a:ext cx="172188" cy="101600"/>
                <a:chOff x="7618438" y="1536752"/>
                <a:chExt cx="385291" cy="101600"/>
              </a:xfrm>
            </p:grpSpPr>
            <p:sp>
              <p:nvSpPr>
                <p:cNvPr id="150" name="TextBox 149">
                  <a:extLst>
                    <a:ext uri="{FF2B5EF4-FFF2-40B4-BE49-F238E27FC236}">
                      <a16:creationId xmlns:a16="http://schemas.microsoft.com/office/drawing/2014/main" id="{D76222DB-3FBD-4184-9FBF-413539750678}"/>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27</a:t>
                  </a:r>
                  <a:endParaRPr lang="en-US" sz="600" dirty="0">
                    <a:solidFill>
                      <a:schemeClr val="accent2"/>
                    </a:solidFill>
                  </a:endParaRPr>
                </a:p>
              </p:txBody>
            </p:sp>
            <p:cxnSp>
              <p:nvCxnSpPr>
                <p:cNvPr id="151" name="Straight Connector 150">
                  <a:extLst>
                    <a:ext uri="{FF2B5EF4-FFF2-40B4-BE49-F238E27FC236}">
                      <a16:creationId xmlns:a16="http://schemas.microsoft.com/office/drawing/2014/main" id="{20B82CDC-1424-4C00-B16C-31B299BC9DB6}"/>
                    </a:ext>
                  </a:extLst>
                </p:cNvPr>
                <p:cNvCxnSpPr>
                  <a:stCxn id="150" idx="1"/>
                </p:cNvCxnSpPr>
                <p:nvPr/>
              </p:nvCxnSpPr>
              <p:spPr>
                <a:xfrm flipH="1">
                  <a:off x="7618438" y="1587552"/>
                  <a:ext cx="12378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7227DE7-786D-4ECB-87F3-F8F71EC35990}"/>
                  </a:ext>
                </a:extLst>
              </p:cNvPr>
              <p:cNvGrpSpPr/>
              <p:nvPr/>
            </p:nvGrpSpPr>
            <p:grpSpPr>
              <a:xfrm>
                <a:off x="3218406" y="4533415"/>
                <a:ext cx="180631" cy="101600"/>
                <a:chOff x="7599546" y="1536752"/>
                <a:chExt cx="404183" cy="101600"/>
              </a:xfrm>
            </p:grpSpPr>
            <p:sp>
              <p:nvSpPr>
                <p:cNvPr id="148" name="TextBox 147">
                  <a:extLst>
                    <a:ext uri="{FF2B5EF4-FFF2-40B4-BE49-F238E27FC236}">
                      <a16:creationId xmlns:a16="http://schemas.microsoft.com/office/drawing/2014/main" id="{BFBA8F26-3FE3-43D1-907C-99AEC2EDB799}"/>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29</a:t>
                  </a:r>
                  <a:endParaRPr lang="en-US" sz="600" dirty="0">
                    <a:solidFill>
                      <a:schemeClr val="accent2"/>
                    </a:solidFill>
                  </a:endParaRPr>
                </a:p>
              </p:txBody>
            </p:sp>
            <p:cxnSp>
              <p:nvCxnSpPr>
                <p:cNvPr id="149" name="Straight Connector 148">
                  <a:extLst>
                    <a:ext uri="{FF2B5EF4-FFF2-40B4-BE49-F238E27FC236}">
                      <a16:creationId xmlns:a16="http://schemas.microsoft.com/office/drawing/2014/main" id="{76795998-20FF-4C51-8A36-31B9750030D4}"/>
                    </a:ext>
                  </a:extLst>
                </p:cNvPr>
                <p:cNvCxnSpPr>
                  <a:stCxn id="148" idx="1"/>
                </p:cNvCxnSpPr>
                <p:nvPr/>
              </p:nvCxnSpPr>
              <p:spPr>
                <a:xfrm flipH="1">
                  <a:off x="7599546" y="1587552"/>
                  <a:ext cx="142675" cy="5080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F087C8F9-CBB6-4283-B4FE-C9C7792FB22A}"/>
                  </a:ext>
                </a:extLst>
              </p:cNvPr>
              <p:cNvGrpSpPr/>
              <p:nvPr/>
            </p:nvGrpSpPr>
            <p:grpSpPr>
              <a:xfrm>
                <a:off x="2846566" y="4431330"/>
                <a:ext cx="168098" cy="101600"/>
                <a:chOff x="7784844" y="1536752"/>
                <a:chExt cx="376139" cy="101600"/>
              </a:xfrm>
            </p:grpSpPr>
            <p:sp>
              <p:nvSpPr>
                <p:cNvPr id="146" name="TextBox 145">
                  <a:extLst>
                    <a:ext uri="{FF2B5EF4-FFF2-40B4-BE49-F238E27FC236}">
                      <a16:creationId xmlns:a16="http://schemas.microsoft.com/office/drawing/2014/main" id="{7EDC7A44-6F40-464A-9EE7-6BB50B1497F9}"/>
                    </a:ext>
                  </a:extLst>
                </p:cNvPr>
                <p:cNvSpPr txBox="1"/>
                <p:nvPr/>
              </p:nvSpPr>
              <p:spPr>
                <a:xfrm>
                  <a:off x="7784844" y="1536752"/>
                  <a:ext cx="261508"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15</a:t>
                  </a:r>
                  <a:endParaRPr lang="en-US" sz="600" dirty="0">
                    <a:solidFill>
                      <a:schemeClr val="accent2"/>
                    </a:solidFill>
                  </a:endParaRPr>
                </a:p>
              </p:txBody>
            </p:sp>
            <p:cxnSp>
              <p:nvCxnSpPr>
                <p:cNvPr id="147" name="Straight Connector 146">
                  <a:extLst>
                    <a:ext uri="{FF2B5EF4-FFF2-40B4-BE49-F238E27FC236}">
                      <a16:creationId xmlns:a16="http://schemas.microsoft.com/office/drawing/2014/main" id="{BDDCC053-30CB-4BE8-8E0B-849ED876D76A}"/>
                    </a:ext>
                  </a:extLst>
                </p:cNvPr>
                <p:cNvCxnSpPr>
                  <a:stCxn id="146" idx="3"/>
                </p:cNvCxnSpPr>
                <p:nvPr/>
              </p:nvCxnSpPr>
              <p:spPr>
                <a:xfrm>
                  <a:off x="8046352" y="1587552"/>
                  <a:ext cx="114631"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8" name="Group 117">
                <a:extLst>
                  <a:ext uri="{FF2B5EF4-FFF2-40B4-BE49-F238E27FC236}">
                    <a16:creationId xmlns:a16="http://schemas.microsoft.com/office/drawing/2014/main" id="{1819C9C7-F7CE-4E17-BF76-D4744D233E7E}"/>
                  </a:ext>
                </a:extLst>
              </p:cNvPr>
              <p:cNvGrpSpPr/>
              <p:nvPr/>
            </p:nvGrpSpPr>
            <p:grpSpPr>
              <a:xfrm>
                <a:off x="2827285" y="4609615"/>
                <a:ext cx="246387" cy="293246"/>
                <a:chOff x="7768586" y="1440930"/>
                <a:chExt cx="551319" cy="293246"/>
              </a:xfrm>
            </p:grpSpPr>
            <p:sp>
              <p:nvSpPr>
                <p:cNvPr id="144" name="TextBox 143">
                  <a:extLst>
                    <a:ext uri="{FF2B5EF4-FFF2-40B4-BE49-F238E27FC236}">
                      <a16:creationId xmlns:a16="http://schemas.microsoft.com/office/drawing/2014/main" id="{79E0C857-0652-4F48-BDAB-251620321CF0}"/>
                    </a:ext>
                  </a:extLst>
                </p:cNvPr>
                <p:cNvSpPr txBox="1"/>
                <p:nvPr/>
              </p:nvSpPr>
              <p:spPr>
                <a:xfrm>
                  <a:off x="7768586" y="1440930"/>
                  <a:ext cx="261508" cy="293246"/>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21</a:t>
                  </a:r>
                </a:p>
                <a:p>
                  <a:pPr algn="ctr"/>
                  <a:r>
                    <a:rPr lang="en-US" sz="600" b="1" dirty="0">
                      <a:solidFill>
                        <a:schemeClr val="accent2"/>
                      </a:solidFill>
                    </a:rPr>
                    <a:t>22</a:t>
                  </a:r>
                </a:p>
                <a:p>
                  <a:pPr algn="ctr"/>
                  <a:r>
                    <a:rPr lang="en-US" sz="600" b="1" dirty="0">
                      <a:solidFill>
                        <a:schemeClr val="accent2"/>
                      </a:solidFill>
                    </a:rPr>
                    <a:t>23</a:t>
                  </a:r>
                  <a:endParaRPr lang="en-US" sz="600" dirty="0">
                    <a:solidFill>
                      <a:schemeClr val="accent2"/>
                    </a:solidFill>
                  </a:endParaRPr>
                </a:p>
              </p:txBody>
            </p:sp>
            <p:cxnSp>
              <p:nvCxnSpPr>
                <p:cNvPr id="145" name="Straight Connector 144">
                  <a:extLst>
                    <a:ext uri="{FF2B5EF4-FFF2-40B4-BE49-F238E27FC236}">
                      <a16:creationId xmlns:a16="http://schemas.microsoft.com/office/drawing/2014/main" id="{94653F6D-F51F-4B4D-9D3C-90BF8710F95B}"/>
                    </a:ext>
                  </a:extLst>
                </p:cNvPr>
                <p:cNvCxnSpPr>
                  <a:stCxn id="144" idx="3"/>
                </p:cNvCxnSpPr>
                <p:nvPr/>
              </p:nvCxnSpPr>
              <p:spPr>
                <a:xfrm>
                  <a:off x="8030094" y="1587553"/>
                  <a:ext cx="289811"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9" name="Group 118">
                <a:extLst>
                  <a:ext uri="{FF2B5EF4-FFF2-40B4-BE49-F238E27FC236}">
                    <a16:creationId xmlns:a16="http://schemas.microsoft.com/office/drawing/2014/main" id="{A0EF638E-054C-4466-B7E0-EF21497EB947}"/>
                  </a:ext>
                </a:extLst>
              </p:cNvPr>
              <p:cNvGrpSpPr/>
              <p:nvPr/>
            </p:nvGrpSpPr>
            <p:grpSpPr>
              <a:xfrm>
                <a:off x="2957437" y="4596120"/>
                <a:ext cx="168098" cy="101600"/>
                <a:chOff x="7784844" y="1536752"/>
                <a:chExt cx="376139" cy="101600"/>
              </a:xfrm>
            </p:grpSpPr>
            <p:sp>
              <p:nvSpPr>
                <p:cNvPr id="142" name="TextBox 141">
                  <a:extLst>
                    <a:ext uri="{FF2B5EF4-FFF2-40B4-BE49-F238E27FC236}">
                      <a16:creationId xmlns:a16="http://schemas.microsoft.com/office/drawing/2014/main" id="{0ED84FDE-6BC5-4741-8324-82700062F542}"/>
                    </a:ext>
                  </a:extLst>
                </p:cNvPr>
                <p:cNvSpPr txBox="1"/>
                <p:nvPr/>
              </p:nvSpPr>
              <p:spPr>
                <a:xfrm>
                  <a:off x="7784844" y="1536752"/>
                  <a:ext cx="261508"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24</a:t>
                  </a:r>
                  <a:endParaRPr lang="en-US" sz="600" dirty="0">
                    <a:solidFill>
                      <a:schemeClr val="accent2"/>
                    </a:solidFill>
                  </a:endParaRPr>
                </a:p>
              </p:txBody>
            </p:sp>
            <p:cxnSp>
              <p:nvCxnSpPr>
                <p:cNvPr id="143" name="Straight Connector 142">
                  <a:extLst>
                    <a:ext uri="{FF2B5EF4-FFF2-40B4-BE49-F238E27FC236}">
                      <a16:creationId xmlns:a16="http://schemas.microsoft.com/office/drawing/2014/main" id="{FC153E65-C793-40A8-A80E-72946DC1C0AD}"/>
                    </a:ext>
                  </a:extLst>
                </p:cNvPr>
                <p:cNvCxnSpPr>
                  <a:stCxn id="142" idx="3"/>
                </p:cNvCxnSpPr>
                <p:nvPr/>
              </p:nvCxnSpPr>
              <p:spPr>
                <a:xfrm>
                  <a:off x="8046352" y="1587552"/>
                  <a:ext cx="114631"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a:extLst>
                  <a:ext uri="{FF2B5EF4-FFF2-40B4-BE49-F238E27FC236}">
                    <a16:creationId xmlns:a16="http://schemas.microsoft.com/office/drawing/2014/main" id="{31F678F5-5272-4125-B81A-FB6620DEEFC7}"/>
                  </a:ext>
                </a:extLst>
              </p:cNvPr>
              <p:cNvGrpSpPr/>
              <p:nvPr/>
            </p:nvGrpSpPr>
            <p:grpSpPr>
              <a:xfrm>
                <a:off x="2922949" y="4881563"/>
                <a:ext cx="168098" cy="122898"/>
                <a:chOff x="7784844" y="1515454"/>
                <a:chExt cx="376139" cy="122898"/>
              </a:xfrm>
            </p:grpSpPr>
            <p:sp>
              <p:nvSpPr>
                <p:cNvPr id="140" name="TextBox 139">
                  <a:extLst>
                    <a:ext uri="{FF2B5EF4-FFF2-40B4-BE49-F238E27FC236}">
                      <a16:creationId xmlns:a16="http://schemas.microsoft.com/office/drawing/2014/main" id="{A3B0AC88-DBD6-46D4-823C-BC15618456C6}"/>
                    </a:ext>
                  </a:extLst>
                </p:cNvPr>
                <p:cNvSpPr txBox="1"/>
                <p:nvPr/>
              </p:nvSpPr>
              <p:spPr>
                <a:xfrm>
                  <a:off x="7784844" y="1536752"/>
                  <a:ext cx="261508"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20</a:t>
                  </a:r>
                  <a:endParaRPr lang="en-US" sz="600" dirty="0">
                    <a:solidFill>
                      <a:schemeClr val="accent2"/>
                    </a:solidFill>
                  </a:endParaRPr>
                </a:p>
              </p:txBody>
            </p:sp>
            <p:cxnSp>
              <p:nvCxnSpPr>
                <p:cNvPr id="141" name="Straight Connector 140">
                  <a:extLst>
                    <a:ext uri="{FF2B5EF4-FFF2-40B4-BE49-F238E27FC236}">
                      <a16:creationId xmlns:a16="http://schemas.microsoft.com/office/drawing/2014/main" id="{8379F67E-0CAC-407C-AC8E-E7B4E3523AD8}"/>
                    </a:ext>
                  </a:extLst>
                </p:cNvPr>
                <p:cNvCxnSpPr>
                  <a:stCxn id="140" idx="3"/>
                </p:cNvCxnSpPr>
                <p:nvPr/>
              </p:nvCxnSpPr>
              <p:spPr>
                <a:xfrm flipV="1">
                  <a:off x="8046352" y="1515454"/>
                  <a:ext cx="114631" cy="72098"/>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21" name="Group 120">
                <a:extLst>
                  <a:ext uri="{FF2B5EF4-FFF2-40B4-BE49-F238E27FC236}">
                    <a16:creationId xmlns:a16="http://schemas.microsoft.com/office/drawing/2014/main" id="{71014079-61D5-4AFD-B8B5-0A5A0ED78CD3}"/>
                  </a:ext>
                </a:extLst>
              </p:cNvPr>
              <p:cNvGrpSpPr/>
              <p:nvPr/>
            </p:nvGrpSpPr>
            <p:grpSpPr>
              <a:xfrm>
                <a:off x="3226457" y="4926062"/>
                <a:ext cx="172188" cy="101600"/>
                <a:chOff x="7618438" y="1536752"/>
                <a:chExt cx="385291" cy="101600"/>
              </a:xfrm>
            </p:grpSpPr>
            <p:sp>
              <p:nvSpPr>
                <p:cNvPr id="138" name="TextBox 137">
                  <a:extLst>
                    <a:ext uri="{FF2B5EF4-FFF2-40B4-BE49-F238E27FC236}">
                      <a16:creationId xmlns:a16="http://schemas.microsoft.com/office/drawing/2014/main" id="{807746C9-F828-4B82-BAFA-7C784BFA5095}"/>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28</a:t>
                  </a:r>
                  <a:endParaRPr lang="en-US" sz="600" dirty="0">
                    <a:solidFill>
                      <a:schemeClr val="accent2"/>
                    </a:solidFill>
                  </a:endParaRPr>
                </a:p>
              </p:txBody>
            </p:sp>
            <p:cxnSp>
              <p:nvCxnSpPr>
                <p:cNvPr id="139" name="Straight Connector 138">
                  <a:extLst>
                    <a:ext uri="{FF2B5EF4-FFF2-40B4-BE49-F238E27FC236}">
                      <a16:creationId xmlns:a16="http://schemas.microsoft.com/office/drawing/2014/main" id="{934E8818-09C8-4E0F-86E0-53899E924462}"/>
                    </a:ext>
                  </a:extLst>
                </p:cNvPr>
                <p:cNvCxnSpPr>
                  <a:stCxn id="138" idx="1"/>
                </p:cNvCxnSpPr>
                <p:nvPr/>
              </p:nvCxnSpPr>
              <p:spPr>
                <a:xfrm flipH="1">
                  <a:off x="7618438" y="1587552"/>
                  <a:ext cx="12378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4AAC0BAF-CFE7-4581-81A9-6D5B8076294E}"/>
                  </a:ext>
                </a:extLst>
              </p:cNvPr>
              <p:cNvGrpSpPr/>
              <p:nvPr/>
            </p:nvGrpSpPr>
            <p:grpSpPr>
              <a:xfrm>
                <a:off x="3132679" y="5158907"/>
                <a:ext cx="166314" cy="101600"/>
                <a:chOff x="7631582" y="1536752"/>
                <a:chExt cx="372147" cy="101600"/>
              </a:xfrm>
            </p:grpSpPr>
            <p:sp>
              <p:nvSpPr>
                <p:cNvPr id="136" name="TextBox 135">
                  <a:extLst>
                    <a:ext uri="{FF2B5EF4-FFF2-40B4-BE49-F238E27FC236}">
                      <a16:creationId xmlns:a16="http://schemas.microsoft.com/office/drawing/2014/main" id="{471279D9-4F08-4E8A-B70D-464B4F591EA6}"/>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31</a:t>
                  </a:r>
                  <a:endParaRPr lang="en-US" sz="600" dirty="0">
                    <a:solidFill>
                      <a:schemeClr val="accent2"/>
                    </a:solidFill>
                  </a:endParaRPr>
                </a:p>
              </p:txBody>
            </p:sp>
            <p:cxnSp>
              <p:nvCxnSpPr>
                <p:cNvPr id="137" name="Straight Connector 136">
                  <a:extLst>
                    <a:ext uri="{FF2B5EF4-FFF2-40B4-BE49-F238E27FC236}">
                      <a16:creationId xmlns:a16="http://schemas.microsoft.com/office/drawing/2014/main" id="{07FAED49-1785-4A08-B48F-4D74809D4254}"/>
                    </a:ext>
                  </a:extLst>
                </p:cNvPr>
                <p:cNvCxnSpPr>
                  <a:stCxn id="136" idx="1"/>
                </p:cNvCxnSpPr>
                <p:nvPr/>
              </p:nvCxnSpPr>
              <p:spPr>
                <a:xfrm flipH="1" flipV="1">
                  <a:off x="7631582" y="1536752"/>
                  <a:ext cx="110639" cy="5080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48E5F3EE-348D-4D05-8E97-55404C86880E}"/>
                  </a:ext>
                </a:extLst>
              </p:cNvPr>
              <p:cNvGrpSpPr/>
              <p:nvPr/>
            </p:nvGrpSpPr>
            <p:grpSpPr>
              <a:xfrm>
                <a:off x="2672524" y="4697720"/>
                <a:ext cx="116869" cy="154968"/>
                <a:chOff x="7742220" y="1483384"/>
                <a:chExt cx="261509" cy="154968"/>
              </a:xfrm>
            </p:grpSpPr>
            <p:sp>
              <p:nvSpPr>
                <p:cNvPr id="134" name="TextBox 133">
                  <a:extLst>
                    <a:ext uri="{FF2B5EF4-FFF2-40B4-BE49-F238E27FC236}">
                      <a16:creationId xmlns:a16="http://schemas.microsoft.com/office/drawing/2014/main" id="{FE8FE9A3-96E3-4FEB-A3C1-4C36A8EF5BD2}"/>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9</a:t>
                  </a:r>
                  <a:endParaRPr lang="en-US" sz="600" dirty="0">
                    <a:solidFill>
                      <a:schemeClr val="accent2"/>
                    </a:solidFill>
                  </a:endParaRPr>
                </a:p>
              </p:txBody>
            </p:sp>
            <p:cxnSp>
              <p:nvCxnSpPr>
                <p:cNvPr id="135" name="Straight Connector 134">
                  <a:extLst>
                    <a:ext uri="{FF2B5EF4-FFF2-40B4-BE49-F238E27FC236}">
                      <a16:creationId xmlns:a16="http://schemas.microsoft.com/office/drawing/2014/main" id="{1B9726D2-0F13-45B8-84DC-AA07D143183D}"/>
                    </a:ext>
                  </a:extLst>
                </p:cNvPr>
                <p:cNvCxnSpPr>
                  <a:stCxn id="134" idx="0"/>
                </p:cNvCxnSpPr>
                <p:nvPr/>
              </p:nvCxnSpPr>
              <p:spPr>
                <a:xfrm flipH="1" flipV="1">
                  <a:off x="7742220" y="1483384"/>
                  <a:ext cx="130756" cy="53368"/>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24" name="Group 123">
                <a:extLst>
                  <a:ext uri="{FF2B5EF4-FFF2-40B4-BE49-F238E27FC236}">
                    <a16:creationId xmlns:a16="http://schemas.microsoft.com/office/drawing/2014/main" id="{DE2047CF-DF87-46E0-B951-65EEBB0C0D9F}"/>
                  </a:ext>
                </a:extLst>
              </p:cNvPr>
              <p:cNvGrpSpPr/>
              <p:nvPr/>
            </p:nvGrpSpPr>
            <p:grpSpPr>
              <a:xfrm>
                <a:off x="2555655" y="4427884"/>
                <a:ext cx="116869" cy="153153"/>
                <a:chOff x="7742220" y="1536752"/>
                <a:chExt cx="261509" cy="153153"/>
              </a:xfrm>
            </p:grpSpPr>
            <p:sp>
              <p:nvSpPr>
                <p:cNvPr id="132" name="TextBox 131">
                  <a:extLst>
                    <a:ext uri="{FF2B5EF4-FFF2-40B4-BE49-F238E27FC236}">
                      <a16:creationId xmlns:a16="http://schemas.microsoft.com/office/drawing/2014/main" id="{85CF66F6-955A-45C9-8403-3F86A97D54A9}"/>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30</a:t>
                  </a:r>
                  <a:endParaRPr lang="en-US" sz="600" dirty="0">
                    <a:solidFill>
                      <a:schemeClr val="accent2"/>
                    </a:solidFill>
                  </a:endParaRPr>
                </a:p>
              </p:txBody>
            </p:sp>
            <p:cxnSp>
              <p:nvCxnSpPr>
                <p:cNvPr id="133" name="Straight Connector 132">
                  <a:extLst>
                    <a:ext uri="{FF2B5EF4-FFF2-40B4-BE49-F238E27FC236}">
                      <a16:creationId xmlns:a16="http://schemas.microsoft.com/office/drawing/2014/main" id="{B9051952-10AB-4B25-B57B-1448F5B9BF39}"/>
                    </a:ext>
                  </a:extLst>
                </p:cNvPr>
                <p:cNvCxnSpPr/>
                <p:nvPr/>
              </p:nvCxnSpPr>
              <p:spPr>
                <a:xfrm>
                  <a:off x="7872976" y="1644372"/>
                  <a:ext cx="0" cy="45533"/>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27" name="Picture 3">
                <a:extLst>
                  <a:ext uri="{FF2B5EF4-FFF2-40B4-BE49-F238E27FC236}">
                    <a16:creationId xmlns:a16="http://schemas.microsoft.com/office/drawing/2014/main" id="{1171B367-D9B7-4B9A-BBF4-792E52187E2F}"/>
                  </a:ext>
                </a:extLst>
              </p:cNvPr>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294655" y="6396173"/>
                <a:ext cx="3119120" cy="274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8" name="TextBox 127">
                <a:extLst>
                  <a:ext uri="{FF2B5EF4-FFF2-40B4-BE49-F238E27FC236}">
                    <a16:creationId xmlns:a16="http://schemas.microsoft.com/office/drawing/2014/main" id="{665F3D52-37B0-4F6B-BDB4-31FE89B010E0}"/>
                  </a:ext>
                </a:extLst>
              </p:cNvPr>
              <p:cNvSpPr txBox="1"/>
              <p:nvPr/>
            </p:nvSpPr>
            <p:spPr>
              <a:xfrm>
                <a:off x="2450807" y="6108293"/>
                <a:ext cx="902846" cy="228596"/>
              </a:xfrm>
              <a:prstGeom prst="rect">
                <a:avLst/>
              </a:prstGeom>
              <a:solidFill>
                <a:schemeClr val="bg1"/>
              </a:solidFill>
              <a:ln>
                <a:noFill/>
              </a:ln>
            </p:spPr>
            <p:txBody>
              <a:bodyPr wrap="none" rtlCol="0">
                <a:noAutofit/>
              </a:bodyPr>
              <a:lstStyle/>
              <a:p>
                <a:pPr algn="ctr"/>
                <a:r>
                  <a:rPr lang="en-US" sz="800" b="1" dirty="0">
                    <a:solidFill>
                      <a:schemeClr val="accent2"/>
                    </a:solidFill>
                  </a:rPr>
                  <a:t>Post-probability</a:t>
                </a:r>
              </a:p>
              <a:p>
                <a:pPr algn="ctr"/>
                <a:r>
                  <a:rPr lang="en-US" sz="800" b="1" dirty="0">
                    <a:solidFill>
                      <a:schemeClr val="accent2"/>
                    </a:solidFill>
                  </a:rPr>
                  <a:t>  0		  0.05	  	   	0.1</a:t>
                </a:r>
              </a:p>
            </p:txBody>
          </p:sp>
          <p:grpSp>
            <p:nvGrpSpPr>
              <p:cNvPr id="129" name="Group 128">
                <a:extLst>
                  <a:ext uri="{FF2B5EF4-FFF2-40B4-BE49-F238E27FC236}">
                    <a16:creationId xmlns:a16="http://schemas.microsoft.com/office/drawing/2014/main" id="{FB9AC5C3-B220-4A55-9B61-6ADB76748795}"/>
                  </a:ext>
                </a:extLst>
              </p:cNvPr>
              <p:cNvGrpSpPr/>
              <p:nvPr/>
            </p:nvGrpSpPr>
            <p:grpSpPr>
              <a:xfrm>
                <a:off x="3271236" y="1303325"/>
                <a:ext cx="116869" cy="153153"/>
                <a:chOff x="7742220" y="1536752"/>
                <a:chExt cx="261509" cy="153153"/>
              </a:xfrm>
            </p:grpSpPr>
            <p:sp>
              <p:nvSpPr>
                <p:cNvPr id="130" name="TextBox 129">
                  <a:extLst>
                    <a:ext uri="{FF2B5EF4-FFF2-40B4-BE49-F238E27FC236}">
                      <a16:creationId xmlns:a16="http://schemas.microsoft.com/office/drawing/2014/main" id="{37439090-1679-45E7-A34B-83876E52F176}"/>
                    </a:ext>
                  </a:extLst>
                </p:cNvPr>
                <p:cNvSpPr txBox="1"/>
                <p:nvPr/>
              </p:nvSpPr>
              <p:spPr>
                <a:xfrm>
                  <a:off x="7742220" y="1536752"/>
                  <a:ext cx="261509" cy="101600"/>
                </a:xfrm>
                <a:prstGeom prst="rect">
                  <a:avLst/>
                </a:prstGeom>
                <a:solidFill>
                  <a:schemeClr val="bg1"/>
                </a:solidFill>
                <a:ln w="6350">
                  <a:solidFill>
                    <a:schemeClr val="tx1"/>
                  </a:solidFill>
                </a:ln>
              </p:spPr>
              <p:txBody>
                <a:bodyPr wrap="none" rtlCol="0" anchor="ctr">
                  <a:noAutofit/>
                </a:bodyPr>
                <a:lstStyle/>
                <a:p>
                  <a:pPr algn="ctr"/>
                  <a:r>
                    <a:rPr lang="en-US" sz="600" b="1" dirty="0">
                      <a:solidFill>
                        <a:schemeClr val="accent2"/>
                      </a:solidFill>
                    </a:rPr>
                    <a:t>25</a:t>
                  </a:r>
                  <a:endParaRPr lang="en-US" sz="600" dirty="0">
                    <a:solidFill>
                      <a:schemeClr val="accent2"/>
                    </a:solidFill>
                  </a:endParaRPr>
                </a:p>
              </p:txBody>
            </p:sp>
            <p:cxnSp>
              <p:nvCxnSpPr>
                <p:cNvPr id="131" name="Straight Connector 130">
                  <a:extLst>
                    <a:ext uri="{FF2B5EF4-FFF2-40B4-BE49-F238E27FC236}">
                      <a16:creationId xmlns:a16="http://schemas.microsoft.com/office/drawing/2014/main" id="{B2534980-6D1B-4AC3-B754-EA9CE2D694E8}"/>
                    </a:ext>
                  </a:extLst>
                </p:cNvPr>
                <p:cNvCxnSpPr/>
                <p:nvPr/>
              </p:nvCxnSpPr>
              <p:spPr>
                <a:xfrm>
                  <a:off x="7872976" y="1644372"/>
                  <a:ext cx="0" cy="45533"/>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
          <p:nvSpPr>
            <p:cNvPr id="166" name="TextBox 165">
              <a:extLst>
                <a:ext uri="{FF2B5EF4-FFF2-40B4-BE49-F238E27FC236}">
                  <a16:creationId xmlns:a16="http://schemas.microsoft.com/office/drawing/2014/main" id="{02EF39B2-5FB8-4BE4-990C-D1A3690A06B6}"/>
                </a:ext>
              </a:extLst>
            </p:cNvPr>
            <p:cNvSpPr txBox="1"/>
            <p:nvPr/>
          </p:nvSpPr>
          <p:spPr>
            <a:xfrm>
              <a:off x="2831808" y="-207425"/>
              <a:ext cx="1206631" cy="369333"/>
            </a:xfrm>
            <a:prstGeom prst="rect">
              <a:avLst/>
            </a:prstGeom>
            <a:noFill/>
          </p:spPr>
          <p:txBody>
            <a:bodyPr wrap="square" rtlCol="0">
              <a:spAutoFit/>
            </a:bodyPr>
            <a:lstStyle/>
            <a:p>
              <a:pPr algn="ctr"/>
              <a:r>
                <a:rPr lang="en-CA" dirty="0" err="1">
                  <a:solidFill>
                    <a:schemeClr val="accent2"/>
                  </a:solidFill>
                </a:rPr>
                <a:t>WofE</a:t>
              </a:r>
              <a:endParaRPr lang="en-CA" dirty="0">
                <a:solidFill>
                  <a:schemeClr val="accent2"/>
                </a:solidFill>
              </a:endParaRPr>
            </a:p>
          </p:txBody>
        </p:sp>
        <p:sp>
          <p:nvSpPr>
            <p:cNvPr id="167" name="TextBox 166">
              <a:extLst>
                <a:ext uri="{FF2B5EF4-FFF2-40B4-BE49-F238E27FC236}">
                  <a16:creationId xmlns:a16="http://schemas.microsoft.com/office/drawing/2014/main" id="{0BD1A28C-7FDF-41A9-BE66-524E23AC48A0}"/>
                </a:ext>
              </a:extLst>
            </p:cNvPr>
            <p:cNvSpPr txBox="1"/>
            <p:nvPr/>
          </p:nvSpPr>
          <p:spPr>
            <a:xfrm>
              <a:off x="6767989" y="-224901"/>
              <a:ext cx="1206631" cy="369333"/>
            </a:xfrm>
            <a:prstGeom prst="rect">
              <a:avLst/>
            </a:prstGeom>
            <a:noFill/>
          </p:spPr>
          <p:txBody>
            <a:bodyPr wrap="square" rtlCol="0">
              <a:spAutoFit/>
            </a:bodyPr>
            <a:lstStyle/>
            <a:p>
              <a:pPr algn="ctr"/>
              <a:r>
                <a:rPr lang="en-CA" dirty="0">
                  <a:solidFill>
                    <a:schemeClr val="accent2"/>
                  </a:solidFill>
                </a:rPr>
                <a:t>HC</a:t>
              </a:r>
            </a:p>
          </p:txBody>
        </p:sp>
      </p:grpSp>
    </p:spTree>
    <p:extLst>
      <p:ext uri="{BB962C8B-B14F-4D97-AF65-F5344CB8AC3E}">
        <p14:creationId xmlns:p14="http://schemas.microsoft.com/office/powerpoint/2010/main" val="2639546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8349-05A3-4A97-90C1-1AB4315BA5FB}"/>
              </a:ext>
            </a:extLst>
          </p:cNvPr>
          <p:cNvSpPr>
            <a:spLocks noGrp="1"/>
          </p:cNvSpPr>
          <p:nvPr>
            <p:ph type="title"/>
          </p:nvPr>
        </p:nvSpPr>
        <p:spPr/>
        <p:txBody>
          <a:bodyPr/>
          <a:lstStyle/>
          <a:p>
            <a:r>
              <a:rPr lang="sv-SE" dirty="0"/>
              <a:t>Grid </a:t>
            </a:r>
            <a:r>
              <a:rPr lang="sv-SE" dirty="0" err="1"/>
              <a:t>based</a:t>
            </a:r>
            <a:r>
              <a:rPr lang="sv-SE" dirty="0"/>
              <a:t> data </a:t>
            </a:r>
            <a:r>
              <a:rPr lang="sv-SE" dirty="0" err="1"/>
              <a:t>was</a:t>
            </a:r>
            <a:r>
              <a:rPr lang="sv-SE" dirty="0"/>
              <a:t> </a:t>
            </a:r>
            <a:r>
              <a:rPr lang="sv-SE" dirty="0" err="1"/>
              <a:t>collected</a:t>
            </a:r>
            <a:r>
              <a:rPr lang="sv-SE" dirty="0"/>
              <a:t> for 18 different </a:t>
            </a:r>
            <a:r>
              <a:rPr lang="sv-SE" dirty="0" err="1"/>
              <a:t>variables</a:t>
            </a:r>
            <a:endParaRPr lang="en-US" dirty="0"/>
          </a:p>
        </p:txBody>
      </p:sp>
      <p:sp>
        <p:nvSpPr>
          <p:cNvPr id="3" name="Text Placeholder 2">
            <a:extLst>
              <a:ext uri="{FF2B5EF4-FFF2-40B4-BE49-F238E27FC236}">
                <a16:creationId xmlns:a16="http://schemas.microsoft.com/office/drawing/2014/main" id="{0108402E-83A8-478C-929F-50711E7859C6}"/>
              </a:ext>
            </a:extLst>
          </p:cNvPr>
          <p:cNvSpPr>
            <a:spLocks noGrp="1"/>
          </p:cNvSpPr>
          <p:nvPr>
            <p:ph type="body" sz="quarter" idx="11"/>
          </p:nvPr>
        </p:nvSpPr>
        <p:spPr/>
        <p:txBody>
          <a:bodyPr/>
          <a:lstStyle/>
          <a:p>
            <a:r>
              <a:rPr lang="en-US" dirty="0"/>
              <a:t>Input data</a:t>
            </a:r>
          </a:p>
        </p:txBody>
      </p:sp>
      <p:pic>
        <p:nvPicPr>
          <p:cNvPr id="5" name="Picture 8">
            <a:extLst>
              <a:ext uri="{FF2B5EF4-FFF2-40B4-BE49-F238E27FC236}">
                <a16:creationId xmlns:a16="http://schemas.microsoft.com/office/drawing/2014/main" id="{0817657F-467F-4159-9CF4-E8F2342D5AA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958314" y="1975231"/>
            <a:ext cx="1065360" cy="2103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0">
            <a:extLst>
              <a:ext uri="{FF2B5EF4-FFF2-40B4-BE49-F238E27FC236}">
                <a16:creationId xmlns:a16="http://schemas.microsoft.com/office/drawing/2014/main" id="{397ECF59-5366-4EFC-9E0E-90DB9C5882C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23888" y="4234193"/>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3592C119-D6B6-4BF1-B3BC-BC6F6A2DC38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60914" y="1975231"/>
            <a:ext cx="1065360" cy="2103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C2CBA246-D527-4CCE-ACA8-8B217ABFDD76}"/>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1829114" y="1975231"/>
            <a:ext cx="1065360" cy="2103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A6DBFB28-B2D6-4589-9790-5E7D4EEFBB39}"/>
              </a:ext>
            </a:extLst>
          </p:cNvPr>
          <p:cNvSpPr txBox="1"/>
          <p:nvPr/>
        </p:nvSpPr>
        <p:spPr>
          <a:xfrm>
            <a:off x="660915" y="1858296"/>
            <a:ext cx="987359" cy="116934"/>
          </a:xfrm>
          <a:prstGeom prst="rect">
            <a:avLst/>
          </a:prstGeom>
          <a:solidFill>
            <a:schemeClr val="bg1"/>
          </a:solidFill>
          <a:ln>
            <a:noFill/>
          </a:ln>
        </p:spPr>
        <p:txBody>
          <a:bodyPr wrap="none" rtlCol="0" anchor="ctr">
            <a:noAutofit/>
          </a:bodyPr>
          <a:lstStyle/>
          <a:p>
            <a:pPr algn="ctr"/>
            <a:r>
              <a:rPr lang="en-US" sz="800" dirty="0"/>
              <a:t>Gravity – Analytical Signal</a:t>
            </a:r>
          </a:p>
        </p:txBody>
      </p:sp>
      <p:pic>
        <p:nvPicPr>
          <p:cNvPr id="10" name="Picture 11">
            <a:extLst>
              <a:ext uri="{FF2B5EF4-FFF2-40B4-BE49-F238E27FC236}">
                <a16:creationId xmlns:a16="http://schemas.microsoft.com/office/drawing/2014/main" id="{6BC05E99-C279-4789-9F0F-4AB1C377CE63}"/>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786876" y="4234193"/>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2">
            <a:extLst>
              <a:ext uri="{FF2B5EF4-FFF2-40B4-BE49-F238E27FC236}">
                <a16:creationId xmlns:a16="http://schemas.microsoft.com/office/drawing/2014/main" id="{FC07BE68-4AB5-46FF-B965-616F4146BE82}"/>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2956695" y="4234193"/>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a:extLst>
              <a:ext uri="{FF2B5EF4-FFF2-40B4-BE49-F238E27FC236}">
                <a16:creationId xmlns:a16="http://schemas.microsoft.com/office/drawing/2014/main" id="{85004BC6-4CA5-475F-8204-BB5EF1E61EAD}"/>
              </a:ext>
            </a:extLst>
          </p:cNvPr>
          <p:cNvSpPr txBox="1"/>
          <p:nvPr/>
        </p:nvSpPr>
        <p:spPr>
          <a:xfrm>
            <a:off x="663891" y="4117259"/>
            <a:ext cx="987359" cy="116934"/>
          </a:xfrm>
          <a:prstGeom prst="rect">
            <a:avLst/>
          </a:prstGeom>
          <a:solidFill>
            <a:schemeClr val="bg1"/>
          </a:solidFill>
          <a:ln>
            <a:noFill/>
          </a:ln>
        </p:spPr>
        <p:txBody>
          <a:bodyPr wrap="none" rtlCol="0" anchor="ctr">
            <a:noAutofit/>
          </a:bodyPr>
          <a:lstStyle/>
          <a:p>
            <a:pPr algn="ctr"/>
            <a:r>
              <a:rPr lang="en-US" sz="800" dirty="0"/>
              <a:t>Magnetic – Analytical Signal</a:t>
            </a:r>
          </a:p>
        </p:txBody>
      </p:sp>
      <p:sp>
        <p:nvSpPr>
          <p:cNvPr id="13" name="TextBox 12">
            <a:extLst>
              <a:ext uri="{FF2B5EF4-FFF2-40B4-BE49-F238E27FC236}">
                <a16:creationId xmlns:a16="http://schemas.microsoft.com/office/drawing/2014/main" id="{34577E13-EDB8-40AE-B25D-EB419C71C5FD}"/>
              </a:ext>
            </a:extLst>
          </p:cNvPr>
          <p:cNvSpPr txBox="1"/>
          <p:nvPr/>
        </p:nvSpPr>
        <p:spPr>
          <a:xfrm>
            <a:off x="1829115" y="4117259"/>
            <a:ext cx="987359" cy="116934"/>
          </a:xfrm>
          <a:prstGeom prst="rect">
            <a:avLst/>
          </a:prstGeom>
          <a:solidFill>
            <a:schemeClr val="bg1"/>
          </a:solidFill>
          <a:ln>
            <a:noFill/>
          </a:ln>
        </p:spPr>
        <p:txBody>
          <a:bodyPr wrap="none" rtlCol="0" anchor="ctr">
            <a:noAutofit/>
          </a:bodyPr>
          <a:lstStyle/>
          <a:p>
            <a:pPr algn="ctr"/>
            <a:r>
              <a:rPr lang="en-US" sz="800" dirty="0"/>
              <a:t>Magnetic – 1VD</a:t>
            </a:r>
          </a:p>
        </p:txBody>
      </p:sp>
      <p:sp>
        <p:nvSpPr>
          <p:cNvPr id="14" name="TextBox 13">
            <a:extLst>
              <a:ext uri="{FF2B5EF4-FFF2-40B4-BE49-F238E27FC236}">
                <a16:creationId xmlns:a16="http://schemas.microsoft.com/office/drawing/2014/main" id="{472E5225-968D-4B0C-997B-9989D3F25821}"/>
              </a:ext>
            </a:extLst>
          </p:cNvPr>
          <p:cNvSpPr txBox="1"/>
          <p:nvPr/>
        </p:nvSpPr>
        <p:spPr>
          <a:xfrm>
            <a:off x="1829115" y="1858296"/>
            <a:ext cx="987359" cy="116934"/>
          </a:xfrm>
          <a:prstGeom prst="rect">
            <a:avLst/>
          </a:prstGeom>
          <a:solidFill>
            <a:schemeClr val="bg1"/>
          </a:solidFill>
          <a:ln>
            <a:noFill/>
          </a:ln>
        </p:spPr>
        <p:txBody>
          <a:bodyPr wrap="none" rtlCol="0" anchor="ctr">
            <a:noAutofit/>
          </a:bodyPr>
          <a:lstStyle/>
          <a:p>
            <a:pPr algn="ctr"/>
            <a:r>
              <a:rPr lang="en-US" sz="800" dirty="0"/>
              <a:t>Gravity – 1VD</a:t>
            </a:r>
          </a:p>
        </p:txBody>
      </p:sp>
      <p:sp>
        <p:nvSpPr>
          <p:cNvPr id="15" name="TextBox 14">
            <a:extLst>
              <a:ext uri="{FF2B5EF4-FFF2-40B4-BE49-F238E27FC236}">
                <a16:creationId xmlns:a16="http://schemas.microsoft.com/office/drawing/2014/main" id="{4D128F72-31C0-4128-BEB7-9E7176DEC563}"/>
              </a:ext>
            </a:extLst>
          </p:cNvPr>
          <p:cNvSpPr txBox="1"/>
          <p:nvPr/>
        </p:nvSpPr>
        <p:spPr>
          <a:xfrm>
            <a:off x="2997315" y="1858296"/>
            <a:ext cx="987359" cy="116934"/>
          </a:xfrm>
          <a:prstGeom prst="rect">
            <a:avLst/>
          </a:prstGeom>
          <a:solidFill>
            <a:schemeClr val="bg1"/>
          </a:solidFill>
          <a:ln>
            <a:noFill/>
          </a:ln>
        </p:spPr>
        <p:txBody>
          <a:bodyPr wrap="none" rtlCol="0" anchor="ctr">
            <a:noAutofit/>
          </a:bodyPr>
          <a:lstStyle/>
          <a:p>
            <a:pPr algn="ctr"/>
            <a:r>
              <a:rPr lang="en-US" sz="800" dirty="0"/>
              <a:t>Apparent Density</a:t>
            </a:r>
          </a:p>
        </p:txBody>
      </p:sp>
      <p:sp>
        <p:nvSpPr>
          <p:cNvPr id="16" name="TextBox 15">
            <a:extLst>
              <a:ext uri="{FF2B5EF4-FFF2-40B4-BE49-F238E27FC236}">
                <a16:creationId xmlns:a16="http://schemas.microsoft.com/office/drawing/2014/main" id="{07C9C701-28A8-4350-909F-2018104BE1E0}"/>
              </a:ext>
            </a:extLst>
          </p:cNvPr>
          <p:cNvSpPr txBox="1"/>
          <p:nvPr/>
        </p:nvSpPr>
        <p:spPr>
          <a:xfrm>
            <a:off x="2997315" y="4117259"/>
            <a:ext cx="987359" cy="116934"/>
          </a:xfrm>
          <a:prstGeom prst="rect">
            <a:avLst/>
          </a:prstGeom>
          <a:solidFill>
            <a:schemeClr val="bg1"/>
          </a:solidFill>
          <a:ln>
            <a:noFill/>
          </a:ln>
        </p:spPr>
        <p:txBody>
          <a:bodyPr wrap="none" rtlCol="0" anchor="ctr">
            <a:noAutofit/>
          </a:bodyPr>
          <a:lstStyle/>
          <a:p>
            <a:pPr algn="ctr"/>
            <a:r>
              <a:rPr lang="en-US" sz="800" dirty="0"/>
              <a:t>Apparent Susceptibility</a:t>
            </a:r>
          </a:p>
        </p:txBody>
      </p:sp>
      <p:sp>
        <p:nvSpPr>
          <p:cNvPr id="18" name="TextBox 17">
            <a:extLst>
              <a:ext uri="{FF2B5EF4-FFF2-40B4-BE49-F238E27FC236}">
                <a16:creationId xmlns:a16="http://schemas.microsoft.com/office/drawing/2014/main" id="{A609853E-18FE-4A14-BF80-DED01C80C080}"/>
              </a:ext>
            </a:extLst>
          </p:cNvPr>
          <p:cNvSpPr txBox="1"/>
          <p:nvPr/>
        </p:nvSpPr>
        <p:spPr>
          <a:xfrm>
            <a:off x="1494503" y="1376516"/>
            <a:ext cx="1740310" cy="276999"/>
          </a:xfrm>
          <a:prstGeom prst="rect">
            <a:avLst/>
          </a:prstGeom>
          <a:noFill/>
        </p:spPr>
        <p:txBody>
          <a:bodyPr wrap="square" lIns="0" rIns="0" rtlCol="0">
            <a:spAutoFit/>
          </a:bodyPr>
          <a:lstStyle/>
          <a:p>
            <a:pPr algn="ctr"/>
            <a:r>
              <a:rPr lang="en-US" sz="1200" dirty="0"/>
              <a:t>Geophysics</a:t>
            </a:r>
          </a:p>
        </p:txBody>
      </p:sp>
      <p:pic>
        <p:nvPicPr>
          <p:cNvPr id="19" name="Picture 7">
            <a:extLst>
              <a:ext uri="{FF2B5EF4-FFF2-40B4-BE49-F238E27FC236}">
                <a16:creationId xmlns:a16="http://schemas.microsoft.com/office/drawing/2014/main" id="{D4E0F6C3-FD28-431F-9244-A27276F0F507}"/>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780603" y="4234194"/>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6">
            <a:extLst>
              <a:ext uri="{FF2B5EF4-FFF2-40B4-BE49-F238E27FC236}">
                <a16:creationId xmlns:a16="http://schemas.microsoft.com/office/drawing/2014/main" id="{467F912E-ECEE-4F77-93BF-A8206DAA86C1}"/>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5610783" y="4234194"/>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5">
            <a:extLst>
              <a:ext uri="{FF2B5EF4-FFF2-40B4-BE49-F238E27FC236}">
                <a16:creationId xmlns:a16="http://schemas.microsoft.com/office/drawing/2014/main" id="{46EA8A0E-ADE7-487D-AAF3-0D9B5C20A017}"/>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4447795" y="4234194"/>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a:extLst>
              <a:ext uri="{FF2B5EF4-FFF2-40B4-BE49-F238E27FC236}">
                <a16:creationId xmlns:a16="http://schemas.microsoft.com/office/drawing/2014/main" id="{48C85F7D-0BEC-43D2-AAA6-DB72956C4B13}"/>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5610783" y="1974806"/>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a:extLst>
              <a:ext uri="{FF2B5EF4-FFF2-40B4-BE49-F238E27FC236}">
                <a16:creationId xmlns:a16="http://schemas.microsoft.com/office/drawing/2014/main" id="{13964697-0B73-466C-98A0-E93152C03FE4}"/>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4447795" y="1974806"/>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a:extLst>
              <a:ext uri="{FF2B5EF4-FFF2-40B4-BE49-F238E27FC236}">
                <a16:creationId xmlns:a16="http://schemas.microsoft.com/office/drawing/2014/main" id="{BA527DC2-89D2-42B6-8DB1-7F6B3E6A47EE}"/>
              </a:ext>
            </a:extLst>
          </p:cNvPr>
          <p:cNvSpPr txBox="1"/>
          <p:nvPr/>
        </p:nvSpPr>
        <p:spPr>
          <a:xfrm>
            <a:off x="4484822" y="1858296"/>
            <a:ext cx="987360" cy="116934"/>
          </a:xfrm>
          <a:prstGeom prst="rect">
            <a:avLst/>
          </a:prstGeom>
          <a:solidFill>
            <a:schemeClr val="bg1"/>
          </a:solidFill>
          <a:ln>
            <a:noFill/>
          </a:ln>
        </p:spPr>
        <p:txBody>
          <a:bodyPr wrap="none" rtlCol="0" anchor="ctr">
            <a:noAutofit/>
          </a:bodyPr>
          <a:lstStyle/>
          <a:p>
            <a:pPr algn="ctr"/>
            <a:r>
              <a:rPr lang="en-US" sz="800" dirty="0"/>
              <a:t>Distance to Au - 150 g/t</a:t>
            </a:r>
          </a:p>
        </p:txBody>
      </p:sp>
      <p:sp>
        <p:nvSpPr>
          <p:cNvPr id="25" name="TextBox 24">
            <a:extLst>
              <a:ext uri="{FF2B5EF4-FFF2-40B4-BE49-F238E27FC236}">
                <a16:creationId xmlns:a16="http://schemas.microsoft.com/office/drawing/2014/main" id="{BEBEAC17-8A6D-4AFF-B036-8CF74089D8A6}"/>
              </a:ext>
            </a:extLst>
          </p:cNvPr>
          <p:cNvSpPr txBox="1"/>
          <p:nvPr/>
        </p:nvSpPr>
        <p:spPr>
          <a:xfrm>
            <a:off x="4487798" y="4117259"/>
            <a:ext cx="987360" cy="116934"/>
          </a:xfrm>
          <a:prstGeom prst="rect">
            <a:avLst/>
          </a:prstGeom>
          <a:solidFill>
            <a:schemeClr val="bg1"/>
          </a:solidFill>
          <a:ln>
            <a:noFill/>
          </a:ln>
        </p:spPr>
        <p:txBody>
          <a:bodyPr wrap="none" rtlCol="0" anchor="ctr">
            <a:noAutofit/>
          </a:bodyPr>
          <a:lstStyle/>
          <a:p>
            <a:pPr algn="ctr"/>
            <a:r>
              <a:rPr lang="en-US" sz="800" dirty="0"/>
              <a:t>Uranium (ppm)</a:t>
            </a:r>
          </a:p>
        </p:txBody>
      </p:sp>
      <p:sp>
        <p:nvSpPr>
          <p:cNvPr id="26" name="TextBox 25">
            <a:extLst>
              <a:ext uri="{FF2B5EF4-FFF2-40B4-BE49-F238E27FC236}">
                <a16:creationId xmlns:a16="http://schemas.microsoft.com/office/drawing/2014/main" id="{FD5A568B-9499-4492-8874-5FB5C5402563}"/>
              </a:ext>
            </a:extLst>
          </p:cNvPr>
          <p:cNvSpPr txBox="1"/>
          <p:nvPr/>
        </p:nvSpPr>
        <p:spPr>
          <a:xfrm>
            <a:off x="5653022" y="4117259"/>
            <a:ext cx="987360" cy="116934"/>
          </a:xfrm>
          <a:prstGeom prst="rect">
            <a:avLst/>
          </a:prstGeom>
          <a:solidFill>
            <a:schemeClr val="bg1"/>
          </a:solidFill>
          <a:ln>
            <a:noFill/>
          </a:ln>
        </p:spPr>
        <p:txBody>
          <a:bodyPr wrap="none" rtlCol="0" anchor="ctr">
            <a:noAutofit/>
          </a:bodyPr>
          <a:lstStyle/>
          <a:p>
            <a:pPr algn="ctr"/>
            <a:r>
              <a:rPr lang="en-US" sz="800" dirty="0"/>
              <a:t>Thorium (ppm)</a:t>
            </a:r>
          </a:p>
        </p:txBody>
      </p:sp>
      <p:sp>
        <p:nvSpPr>
          <p:cNvPr id="27" name="TextBox 26">
            <a:extLst>
              <a:ext uri="{FF2B5EF4-FFF2-40B4-BE49-F238E27FC236}">
                <a16:creationId xmlns:a16="http://schemas.microsoft.com/office/drawing/2014/main" id="{5119372F-632B-40BB-8D69-23EB9C2BB226}"/>
              </a:ext>
            </a:extLst>
          </p:cNvPr>
          <p:cNvSpPr txBox="1"/>
          <p:nvPr/>
        </p:nvSpPr>
        <p:spPr>
          <a:xfrm>
            <a:off x="5653022" y="1858296"/>
            <a:ext cx="987360" cy="116934"/>
          </a:xfrm>
          <a:prstGeom prst="rect">
            <a:avLst/>
          </a:prstGeom>
          <a:solidFill>
            <a:schemeClr val="bg1"/>
          </a:solidFill>
          <a:ln>
            <a:noFill/>
          </a:ln>
        </p:spPr>
        <p:txBody>
          <a:bodyPr wrap="none" rtlCol="0" anchor="ctr">
            <a:noAutofit/>
          </a:bodyPr>
          <a:lstStyle/>
          <a:p>
            <a:pPr algn="ctr"/>
            <a:r>
              <a:rPr lang="en-US" sz="800" dirty="0"/>
              <a:t>Distance to Cu - 2000 g/t</a:t>
            </a:r>
          </a:p>
        </p:txBody>
      </p:sp>
      <p:sp>
        <p:nvSpPr>
          <p:cNvPr id="28" name="TextBox 27">
            <a:extLst>
              <a:ext uri="{FF2B5EF4-FFF2-40B4-BE49-F238E27FC236}">
                <a16:creationId xmlns:a16="http://schemas.microsoft.com/office/drawing/2014/main" id="{5AE09A9D-2685-4100-A99E-08E6720A7325}"/>
              </a:ext>
            </a:extLst>
          </p:cNvPr>
          <p:cNvSpPr txBox="1"/>
          <p:nvPr/>
        </p:nvSpPr>
        <p:spPr>
          <a:xfrm>
            <a:off x="6821222" y="1858296"/>
            <a:ext cx="987360" cy="116934"/>
          </a:xfrm>
          <a:prstGeom prst="rect">
            <a:avLst/>
          </a:prstGeom>
          <a:solidFill>
            <a:schemeClr val="bg1"/>
          </a:solidFill>
          <a:ln>
            <a:noFill/>
          </a:ln>
        </p:spPr>
        <p:txBody>
          <a:bodyPr wrap="none" rtlCol="0" anchor="ctr">
            <a:noAutofit/>
          </a:bodyPr>
          <a:lstStyle/>
          <a:p>
            <a:pPr algn="ctr"/>
            <a:r>
              <a:rPr lang="en-US" sz="800" dirty="0"/>
              <a:t>Potassium (ppm)</a:t>
            </a:r>
          </a:p>
        </p:txBody>
      </p:sp>
      <p:sp>
        <p:nvSpPr>
          <p:cNvPr id="29" name="TextBox 28">
            <a:extLst>
              <a:ext uri="{FF2B5EF4-FFF2-40B4-BE49-F238E27FC236}">
                <a16:creationId xmlns:a16="http://schemas.microsoft.com/office/drawing/2014/main" id="{53B649E0-F9B8-4650-9577-56AFEC2B6EC8}"/>
              </a:ext>
            </a:extLst>
          </p:cNvPr>
          <p:cNvSpPr txBox="1"/>
          <p:nvPr/>
        </p:nvSpPr>
        <p:spPr>
          <a:xfrm>
            <a:off x="6821222" y="4117259"/>
            <a:ext cx="987360" cy="116934"/>
          </a:xfrm>
          <a:prstGeom prst="rect">
            <a:avLst/>
          </a:prstGeom>
          <a:solidFill>
            <a:schemeClr val="bg1"/>
          </a:solidFill>
          <a:ln>
            <a:noFill/>
          </a:ln>
        </p:spPr>
        <p:txBody>
          <a:bodyPr wrap="none" rtlCol="0" anchor="ctr">
            <a:noAutofit/>
          </a:bodyPr>
          <a:lstStyle/>
          <a:p>
            <a:pPr algn="ctr"/>
            <a:r>
              <a:rPr lang="en-US" sz="800" dirty="0"/>
              <a:t>U / </a:t>
            </a:r>
            <a:r>
              <a:rPr lang="en-US" sz="800" dirty="0" err="1"/>
              <a:t>Th</a:t>
            </a:r>
            <a:endParaRPr lang="en-US" sz="800" dirty="0"/>
          </a:p>
        </p:txBody>
      </p:sp>
      <p:pic>
        <p:nvPicPr>
          <p:cNvPr id="30" name="Picture 8">
            <a:extLst>
              <a:ext uri="{FF2B5EF4-FFF2-40B4-BE49-F238E27FC236}">
                <a16:creationId xmlns:a16="http://schemas.microsoft.com/office/drawing/2014/main" id="{FE5083FD-CEA0-4184-A5CA-2BFCDBAB7288}"/>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6780603" y="1974806"/>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TextBox 31">
            <a:extLst>
              <a:ext uri="{FF2B5EF4-FFF2-40B4-BE49-F238E27FC236}">
                <a16:creationId xmlns:a16="http://schemas.microsoft.com/office/drawing/2014/main" id="{23A5A26C-4801-49E0-B65A-C429B64E7112}"/>
              </a:ext>
            </a:extLst>
          </p:cNvPr>
          <p:cNvSpPr txBox="1"/>
          <p:nvPr/>
        </p:nvSpPr>
        <p:spPr>
          <a:xfrm>
            <a:off x="4487798" y="1376516"/>
            <a:ext cx="3456667" cy="276999"/>
          </a:xfrm>
          <a:prstGeom prst="rect">
            <a:avLst/>
          </a:prstGeom>
          <a:noFill/>
        </p:spPr>
        <p:txBody>
          <a:bodyPr wrap="square" lIns="0" rIns="0" rtlCol="0">
            <a:spAutoFit/>
          </a:bodyPr>
          <a:lstStyle/>
          <a:p>
            <a:pPr algn="ctr"/>
            <a:r>
              <a:rPr lang="en-CA" sz="1200" dirty="0"/>
              <a:t>Geochemistry and </a:t>
            </a:r>
            <a:r>
              <a:rPr lang="en-CA" sz="1200" dirty="0" err="1"/>
              <a:t>Radiometrics</a:t>
            </a:r>
            <a:endParaRPr lang="en-US" sz="1200" dirty="0" err="1"/>
          </a:p>
        </p:txBody>
      </p:sp>
      <p:pic>
        <p:nvPicPr>
          <p:cNvPr id="33" name="Picture 7">
            <a:extLst>
              <a:ext uri="{FF2B5EF4-FFF2-40B4-BE49-F238E27FC236}">
                <a16:creationId xmlns:a16="http://schemas.microsoft.com/office/drawing/2014/main" id="{9497C5AA-BD8C-4A49-805E-F462C1B9EC2D}"/>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8163721" y="1974806"/>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6">
            <a:extLst>
              <a:ext uri="{FF2B5EF4-FFF2-40B4-BE49-F238E27FC236}">
                <a16:creationId xmlns:a16="http://schemas.microsoft.com/office/drawing/2014/main" id="{DBAA5278-541F-4633-963A-215BB0F5DDFD}"/>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9328327" y="4234193"/>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5">
            <a:extLst>
              <a:ext uri="{FF2B5EF4-FFF2-40B4-BE49-F238E27FC236}">
                <a16:creationId xmlns:a16="http://schemas.microsoft.com/office/drawing/2014/main" id="{1221AC95-9F4E-4372-9975-8EE57A2108B9}"/>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p:blipFill>
        <p:spPr bwMode="auto">
          <a:xfrm>
            <a:off x="8163721" y="4234193"/>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4">
            <a:extLst>
              <a:ext uri="{FF2B5EF4-FFF2-40B4-BE49-F238E27FC236}">
                <a16:creationId xmlns:a16="http://schemas.microsoft.com/office/drawing/2014/main" id="{C1B62071-B89F-4773-BB56-860CB5A857AD}"/>
              </a:ext>
            </a:extLst>
          </p:cNvPr>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a:stretch/>
        </p:blipFill>
        <p:spPr bwMode="auto">
          <a:xfrm>
            <a:off x="10494909" y="1974806"/>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
            <a:extLst>
              <a:ext uri="{FF2B5EF4-FFF2-40B4-BE49-F238E27FC236}">
                <a16:creationId xmlns:a16="http://schemas.microsoft.com/office/drawing/2014/main" id="{815AC0E0-3219-4F8D-854F-97B4E98A4A78}"/>
              </a:ext>
            </a:extLst>
          </p:cNvPr>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a:stretch/>
        </p:blipFill>
        <p:spPr bwMode="auto">
          <a:xfrm>
            <a:off x="9326709" y="1974806"/>
            <a:ext cx="1068598" cy="2104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a:extLst>
              <a:ext uri="{FF2B5EF4-FFF2-40B4-BE49-F238E27FC236}">
                <a16:creationId xmlns:a16="http://schemas.microsoft.com/office/drawing/2014/main" id="{58F8F826-DD88-4680-97D3-3330779DD05E}"/>
              </a:ext>
            </a:extLst>
          </p:cNvPr>
          <p:cNvSpPr txBox="1"/>
          <p:nvPr/>
        </p:nvSpPr>
        <p:spPr>
          <a:xfrm>
            <a:off x="8200748" y="1858296"/>
            <a:ext cx="987359" cy="116934"/>
          </a:xfrm>
          <a:prstGeom prst="rect">
            <a:avLst/>
          </a:prstGeom>
          <a:solidFill>
            <a:schemeClr val="bg1"/>
          </a:solidFill>
          <a:ln>
            <a:noFill/>
          </a:ln>
        </p:spPr>
        <p:txBody>
          <a:bodyPr wrap="none" rtlCol="0" anchor="ctr">
            <a:noAutofit/>
          </a:bodyPr>
          <a:lstStyle/>
          <a:p>
            <a:pPr algn="ctr"/>
            <a:r>
              <a:rPr lang="en-US" sz="800" dirty="0"/>
              <a:t>Distance to Fault Crossing</a:t>
            </a:r>
          </a:p>
        </p:txBody>
      </p:sp>
      <p:sp>
        <p:nvSpPr>
          <p:cNvPr id="39" name="TextBox 38">
            <a:extLst>
              <a:ext uri="{FF2B5EF4-FFF2-40B4-BE49-F238E27FC236}">
                <a16:creationId xmlns:a16="http://schemas.microsoft.com/office/drawing/2014/main" id="{B6727E7A-B5AC-46C3-9D13-1DEDD18B7A40}"/>
              </a:ext>
            </a:extLst>
          </p:cNvPr>
          <p:cNvSpPr txBox="1"/>
          <p:nvPr/>
        </p:nvSpPr>
        <p:spPr>
          <a:xfrm>
            <a:off x="8203724" y="4117259"/>
            <a:ext cx="987359" cy="116934"/>
          </a:xfrm>
          <a:prstGeom prst="rect">
            <a:avLst/>
          </a:prstGeom>
          <a:solidFill>
            <a:schemeClr val="bg1"/>
          </a:solidFill>
          <a:ln>
            <a:noFill/>
          </a:ln>
        </p:spPr>
        <p:txBody>
          <a:bodyPr wrap="none" rtlCol="0" anchor="ctr">
            <a:noAutofit/>
          </a:bodyPr>
          <a:lstStyle/>
          <a:p>
            <a:pPr algn="ctr"/>
            <a:r>
              <a:rPr lang="en-US" sz="800" dirty="0"/>
              <a:t>Pseudo Lithology</a:t>
            </a:r>
          </a:p>
        </p:txBody>
      </p:sp>
      <p:sp>
        <p:nvSpPr>
          <p:cNvPr id="40" name="TextBox 39">
            <a:extLst>
              <a:ext uri="{FF2B5EF4-FFF2-40B4-BE49-F238E27FC236}">
                <a16:creationId xmlns:a16="http://schemas.microsoft.com/office/drawing/2014/main" id="{B67A848E-32F4-4A6F-95DD-653CE294FF74}"/>
              </a:ext>
            </a:extLst>
          </p:cNvPr>
          <p:cNvSpPr txBox="1"/>
          <p:nvPr/>
        </p:nvSpPr>
        <p:spPr>
          <a:xfrm>
            <a:off x="9368948" y="4117259"/>
            <a:ext cx="987359" cy="116934"/>
          </a:xfrm>
          <a:prstGeom prst="rect">
            <a:avLst/>
          </a:prstGeom>
          <a:solidFill>
            <a:schemeClr val="bg1"/>
          </a:solidFill>
          <a:ln>
            <a:noFill/>
          </a:ln>
        </p:spPr>
        <p:txBody>
          <a:bodyPr wrap="none" rtlCol="0" anchor="ctr">
            <a:noAutofit/>
          </a:bodyPr>
          <a:lstStyle/>
          <a:p>
            <a:pPr algn="ctr"/>
            <a:r>
              <a:rPr lang="en-US" sz="800" dirty="0"/>
              <a:t>Surface Geology</a:t>
            </a:r>
          </a:p>
        </p:txBody>
      </p:sp>
      <p:sp>
        <p:nvSpPr>
          <p:cNvPr id="41" name="TextBox 40">
            <a:extLst>
              <a:ext uri="{FF2B5EF4-FFF2-40B4-BE49-F238E27FC236}">
                <a16:creationId xmlns:a16="http://schemas.microsoft.com/office/drawing/2014/main" id="{6F63E883-CB98-4E79-AFB5-C3B0A0AC1466}"/>
              </a:ext>
            </a:extLst>
          </p:cNvPr>
          <p:cNvSpPr txBox="1"/>
          <p:nvPr/>
        </p:nvSpPr>
        <p:spPr>
          <a:xfrm>
            <a:off x="9368948" y="1858296"/>
            <a:ext cx="987359" cy="116934"/>
          </a:xfrm>
          <a:prstGeom prst="rect">
            <a:avLst/>
          </a:prstGeom>
          <a:solidFill>
            <a:schemeClr val="bg1"/>
          </a:solidFill>
          <a:ln>
            <a:noFill/>
          </a:ln>
        </p:spPr>
        <p:txBody>
          <a:bodyPr wrap="none" rtlCol="0" anchor="ctr">
            <a:noAutofit/>
          </a:bodyPr>
          <a:lstStyle/>
          <a:p>
            <a:pPr algn="ctr"/>
            <a:r>
              <a:rPr lang="en-US" sz="800" dirty="0"/>
              <a:t>Distance to Fault Network</a:t>
            </a:r>
          </a:p>
        </p:txBody>
      </p:sp>
      <p:sp>
        <p:nvSpPr>
          <p:cNvPr id="42" name="TextBox 41">
            <a:extLst>
              <a:ext uri="{FF2B5EF4-FFF2-40B4-BE49-F238E27FC236}">
                <a16:creationId xmlns:a16="http://schemas.microsoft.com/office/drawing/2014/main" id="{35AAF71D-845E-44B9-B192-7633C9A8BE13}"/>
              </a:ext>
            </a:extLst>
          </p:cNvPr>
          <p:cNvSpPr txBox="1"/>
          <p:nvPr/>
        </p:nvSpPr>
        <p:spPr>
          <a:xfrm>
            <a:off x="10537148" y="1858296"/>
            <a:ext cx="987359" cy="116934"/>
          </a:xfrm>
          <a:prstGeom prst="rect">
            <a:avLst/>
          </a:prstGeom>
          <a:solidFill>
            <a:schemeClr val="bg1"/>
          </a:solidFill>
          <a:ln>
            <a:noFill/>
          </a:ln>
        </p:spPr>
        <p:txBody>
          <a:bodyPr wrap="none" rtlCol="0" anchor="ctr">
            <a:noAutofit/>
          </a:bodyPr>
          <a:lstStyle/>
          <a:p>
            <a:pPr algn="ctr"/>
            <a:r>
              <a:rPr lang="en-US" sz="800" dirty="0"/>
              <a:t>Distance to High Curvature</a:t>
            </a:r>
          </a:p>
        </p:txBody>
      </p:sp>
      <p:sp>
        <p:nvSpPr>
          <p:cNvPr id="43" name="TextBox 42">
            <a:extLst>
              <a:ext uri="{FF2B5EF4-FFF2-40B4-BE49-F238E27FC236}">
                <a16:creationId xmlns:a16="http://schemas.microsoft.com/office/drawing/2014/main" id="{A397AE99-9861-4172-AFD5-C35B7CA2EB35}"/>
              </a:ext>
            </a:extLst>
          </p:cNvPr>
          <p:cNvSpPr txBox="1"/>
          <p:nvPr/>
        </p:nvSpPr>
        <p:spPr>
          <a:xfrm>
            <a:off x="10537148" y="4117259"/>
            <a:ext cx="987359" cy="116934"/>
          </a:xfrm>
          <a:prstGeom prst="rect">
            <a:avLst/>
          </a:prstGeom>
          <a:solidFill>
            <a:schemeClr val="bg1"/>
          </a:solidFill>
          <a:ln>
            <a:noFill/>
          </a:ln>
        </p:spPr>
        <p:txBody>
          <a:bodyPr wrap="none" rtlCol="0" anchor="ctr">
            <a:noAutofit/>
          </a:bodyPr>
          <a:lstStyle/>
          <a:p>
            <a:pPr algn="ctr"/>
            <a:r>
              <a:rPr lang="en-US" sz="800" dirty="0"/>
              <a:t>Distance to conductor</a:t>
            </a:r>
          </a:p>
        </p:txBody>
      </p:sp>
      <p:pic>
        <p:nvPicPr>
          <p:cNvPr id="44" name="Picture 9">
            <a:extLst>
              <a:ext uri="{FF2B5EF4-FFF2-40B4-BE49-F238E27FC236}">
                <a16:creationId xmlns:a16="http://schemas.microsoft.com/office/drawing/2014/main" id="{EA4BB814-986F-4982-B70D-48A57ADC2112}"/>
              </a:ext>
            </a:extLst>
          </p:cNvPr>
          <p:cNvPicPr>
            <a:picLocks noChangeAspect="1" noChangeArrowheads="1"/>
          </p:cNvPicPr>
          <p:nvPr/>
        </p:nvPicPr>
        <p:blipFill rotWithShape="1">
          <a:blip r:embed="rId19" cstate="email">
            <a:extLst>
              <a:ext uri="{28A0092B-C50C-407E-A947-70E740481C1C}">
                <a14:useLocalDpi xmlns:a14="http://schemas.microsoft.com/office/drawing/2010/main"/>
              </a:ext>
            </a:extLst>
          </a:blip>
          <a:srcRect/>
          <a:stretch/>
        </p:blipFill>
        <p:spPr bwMode="auto">
          <a:xfrm>
            <a:off x="10494909" y="4235606"/>
            <a:ext cx="1065360" cy="2103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TextBox 45">
            <a:extLst>
              <a:ext uri="{FF2B5EF4-FFF2-40B4-BE49-F238E27FC236}">
                <a16:creationId xmlns:a16="http://schemas.microsoft.com/office/drawing/2014/main" id="{990B5005-8226-4E3A-A1A8-B006BEB3FC49}"/>
              </a:ext>
            </a:extLst>
          </p:cNvPr>
          <p:cNvSpPr txBox="1"/>
          <p:nvPr/>
        </p:nvSpPr>
        <p:spPr>
          <a:xfrm>
            <a:off x="8645266" y="1376516"/>
            <a:ext cx="2593005" cy="276999"/>
          </a:xfrm>
          <a:prstGeom prst="rect">
            <a:avLst/>
          </a:prstGeom>
          <a:noFill/>
        </p:spPr>
        <p:txBody>
          <a:bodyPr wrap="square" lIns="0" rIns="0" rtlCol="0">
            <a:spAutoFit/>
          </a:bodyPr>
          <a:lstStyle/>
          <a:p>
            <a:pPr algn="ctr"/>
            <a:r>
              <a:rPr lang="en-US" sz="1200" dirty="0"/>
              <a:t>Geology and structure</a:t>
            </a:r>
          </a:p>
        </p:txBody>
      </p:sp>
      <p:cxnSp>
        <p:nvCxnSpPr>
          <p:cNvPr id="48" name="Straight Connector 47">
            <a:extLst>
              <a:ext uri="{FF2B5EF4-FFF2-40B4-BE49-F238E27FC236}">
                <a16:creationId xmlns:a16="http://schemas.microsoft.com/office/drawing/2014/main" id="{C323DA78-CA82-46B4-9C27-521129509BAA}"/>
              </a:ext>
            </a:extLst>
          </p:cNvPr>
          <p:cNvCxnSpPr/>
          <p:nvPr/>
        </p:nvCxnSpPr>
        <p:spPr>
          <a:xfrm>
            <a:off x="4217437" y="1464906"/>
            <a:ext cx="0" cy="4874101"/>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4B9F6BB-3142-429F-A768-CB36AD7E7D05}"/>
              </a:ext>
            </a:extLst>
          </p:cNvPr>
          <p:cNvCxnSpPr/>
          <p:nvPr/>
        </p:nvCxnSpPr>
        <p:spPr>
          <a:xfrm>
            <a:off x="8003561" y="1464907"/>
            <a:ext cx="0" cy="4874101"/>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12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BB147B-A047-4056-905F-89FCD09CB84D}"/>
              </a:ext>
            </a:extLst>
          </p:cNvPr>
          <p:cNvSpPr>
            <a:spLocks noGrp="1"/>
          </p:cNvSpPr>
          <p:nvPr>
            <p:ph type="title"/>
          </p:nvPr>
        </p:nvSpPr>
        <p:spPr/>
        <p:txBody>
          <a:bodyPr/>
          <a:lstStyle/>
          <a:p>
            <a:r>
              <a:rPr lang="fr-FR" dirty="0"/>
              <a:t>Les acteurs</a:t>
            </a:r>
            <a:endParaRPr lang="en-US" dirty="0"/>
          </a:p>
        </p:txBody>
      </p:sp>
      <p:sp>
        <p:nvSpPr>
          <p:cNvPr id="10" name="Text Placeholder 9">
            <a:extLst>
              <a:ext uri="{FF2B5EF4-FFF2-40B4-BE49-F238E27FC236}">
                <a16:creationId xmlns:a16="http://schemas.microsoft.com/office/drawing/2014/main" id="{D80666E0-09B2-4472-99AE-7A427031605D}"/>
              </a:ext>
            </a:extLst>
          </p:cNvPr>
          <p:cNvSpPr>
            <a:spLocks noGrp="1"/>
          </p:cNvSpPr>
          <p:nvPr>
            <p:ph type="body" sz="quarter" idx="11"/>
          </p:nvPr>
        </p:nvSpPr>
        <p:spPr/>
        <p:txBody>
          <a:bodyPr/>
          <a:lstStyle/>
          <a:p>
            <a:r>
              <a:rPr lang="fr-FR" dirty="0" err="1"/>
              <a:t>Geoxillia</a:t>
            </a:r>
            <a:r>
              <a:rPr lang="fr-FR" dirty="0"/>
              <a:t> &amp; BearingPoint</a:t>
            </a:r>
            <a:endParaRPr lang="en-US" dirty="0"/>
          </a:p>
        </p:txBody>
      </p:sp>
      <p:sp>
        <p:nvSpPr>
          <p:cNvPr id="11" name="Rectangle 10">
            <a:extLst>
              <a:ext uri="{FF2B5EF4-FFF2-40B4-BE49-F238E27FC236}">
                <a16:creationId xmlns:a16="http://schemas.microsoft.com/office/drawing/2014/main" id="{633E0B4C-0307-497D-8174-C18F8DDA32ED}"/>
              </a:ext>
            </a:extLst>
          </p:cNvPr>
          <p:cNvSpPr/>
          <p:nvPr/>
        </p:nvSpPr>
        <p:spPr>
          <a:xfrm>
            <a:off x="983116" y="1845110"/>
            <a:ext cx="10584995" cy="4121128"/>
          </a:xfrm>
          <a:prstGeom prst="rect">
            <a:avLst/>
          </a:prstGeom>
        </p:spPr>
        <p:txBody>
          <a:bodyPr wrap="square">
            <a:spAutoFit/>
          </a:bodyPr>
          <a:lstStyle/>
          <a:p>
            <a:pPr algn="just"/>
            <a:r>
              <a:rPr lang="en-US" sz="2000" dirty="0">
                <a:latin typeface="Calibri" panose="020F0502020204030204" pitchFamily="34" charset="0"/>
                <a:ea typeface="Calibri" panose="020F0502020204030204" pitchFamily="34" charset="0"/>
                <a:cs typeface="Times New Roman" panose="02020603050405020304" pitchFamily="18" charset="0"/>
              </a:rPr>
              <a:t>Geoxilia </a:t>
            </a:r>
            <a:r>
              <a:rPr lang="en-US" sz="2000" dirty="0" err="1">
                <a:latin typeface="Calibri" panose="020F0502020204030204" pitchFamily="34" charset="0"/>
                <a:ea typeface="Calibri" panose="020F0502020204030204" pitchFamily="34" charset="0"/>
                <a:cs typeface="Times New Roman" panose="02020603050405020304" pitchFamily="18" charset="0"/>
              </a:rPr>
              <a:t>est</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une</a:t>
            </a:r>
            <a:r>
              <a:rPr lang="en-US" sz="2000" dirty="0">
                <a:latin typeface="Calibri" panose="020F0502020204030204" pitchFamily="34" charset="0"/>
                <a:ea typeface="Calibri" panose="020F0502020204030204" pitchFamily="34" charset="0"/>
                <a:cs typeface="Times New Roman" panose="02020603050405020304" pitchFamily="18" charset="0"/>
              </a:rPr>
              <a:t> startup </a:t>
            </a:r>
            <a:r>
              <a:rPr lang="en-US" sz="2000" dirty="0" err="1">
                <a:latin typeface="Calibri" panose="020F0502020204030204" pitchFamily="34" charset="0"/>
                <a:ea typeface="Calibri" panose="020F0502020204030204" pitchFamily="34" charset="0"/>
                <a:cs typeface="Times New Roman" panose="02020603050405020304" pitchFamily="18" charset="0"/>
              </a:rPr>
              <a:t>spécialisée</a:t>
            </a:r>
            <a:r>
              <a:rPr lang="en-US" sz="2000" dirty="0">
                <a:latin typeface="Calibri" panose="020F0502020204030204" pitchFamily="34" charset="0"/>
                <a:ea typeface="Calibri" panose="020F0502020204030204" pitchFamily="34" charset="0"/>
                <a:cs typeface="Times New Roman" panose="02020603050405020304" pitchFamily="18" charset="0"/>
              </a:rPr>
              <a:t> en geosciences </a:t>
            </a:r>
            <a:r>
              <a:rPr lang="en-US" sz="2000" dirty="0" err="1">
                <a:latin typeface="Calibri" panose="020F0502020204030204" pitchFamily="34" charset="0"/>
                <a:ea typeface="Calibri" panose="020F0502020204030204" pitchFamily="34" charset="0"/>
                <a:cs typeface="Times New Roman" panose="02020603050405020304" pitchFamily="18" charset="0"/>
              </a:rPr>
              <a:t>constituée</a:t>
            </a:r>
            <a:r>
              <a:rPr lang="en-US" sz="2000" dirty="0">
                <a:latin typeface="Calibri" panose="020F0502020204030204" pitchFamily="34" charset="0"/>
                <a:ea typeface="Calibri" panose="020F0502020204030204" pitchFamily="34" charset="0"/>
                <a:cs typeface="Times New Roman" panose="02020603050405020304" pitchFamily="18" charset="0"/>
              </a:rPr>
              <a:t> de </a:t>
            </a:r>
            <a:r>
              <a:rPr lang="en-US" sz="2000" dirty="0" err="1">
                <a:latin typeface="Calibri" panose="020F0502020204030204" pitchFamily="34" charset="0"/>
                <a:ea typeface="Calibri" panose="020F0502020204030204" pitchFamily="34" charset="0"/>
                <a:cs typeface="Times New Roman" panose="02020603050405020304" pitchFamily="18" charset="0"/>
              </a:rPr>
              <a:t>géologues</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géophysiciens</a:t>
            </a:r>
            <a:r>
              <a:rPr lang="en-US" sz="2000" dirty="0">
                <a:latin typeface="Calibri" panose="020F0502020204030204" pitchFamily="34" charset="0"/>
                <a:ea typeface="Calibri" panose="020F0502020204030204" pitchFamily="34" charset="0"/>
                <a:cs typeface="Times New Roman" panose="02020603050405020304" pitchFamily="18" charset="0"/>
              </a:rPr>
              <a:t> et des </a:t>
            </a:r>
            <a:r>
              <a:rPr lang="en-US" sz="2000" dirty="0" err="1">
                <a:latin typeface="Calibri" panose="020F0502020204030204" pitchFamily="34" charset="0"/>
                <a:ea typeface="Calibri" panose="020F0502020204030204" pitchFamily="34" charset="0"/>
                <a:cs typeface="Times New Roman" panose="02020603050405020304" pitchFamily="18" charset="0"/>
              </a:rPr>
              <a:t>ingénieurs</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t>reservoirs </a:t>
            </a:r>
            <a:r>
              <a:rPr lang="en-US" sz="2000" dirty="0" err="1"/>
              <a:t>ayant</a:t>
            </a:r>
            <a:r>
              <a:rPr lang="en-US" sz="2000" dirty="0"/>
              <a:t> plus de 10 </a:t>
            </a:r>
            <a:r>
              <a:rPr lang="en-US" sz="2000" dirty="0" err="1"/>
              <a:t>ans</a:t>
            </a:r>
            <a:r>
              <a:rPr lang="en-US" sz="2000" dirty="0"/>
              <a:t> </a:t>
            </a:r>
            <a:r>
              <a:rPr lang="en-US" sz="2000" dirty="0" err="1"/>
              <a:t>d’experience</a:t>
            </a:r>
            <a:r>
              <a:rPr lang="en-US" sz="2000" dirty="0"/>
              <a:t> dans le </a:t>
            </a:r>
            <a:r>
              <a:rPr lang="en-US" sz="2000" dirty="0" err="1"/>
              <a:t>secteur</a:t>
            </a:r>
            <a:r>
              <a:rPr lang="en-US" sz="2000" dirty="0"/>
              <a:t> des </a:t>
            </a:r>
            <a:r>
              <a:rPr lang="en-US" sz="2000" dirty="0" err="1"/>
              <a:t>énergies</a:t>
            </a:r>
            <a:r>
              <a:rPr lang="en-US" sz="2000" dirty="0"/>
              <a:t>. </a:t>
            </a:r>
          </a:p>
          <a:p>
            <a:pPr algn="just"/>
            <a:endParaRPr lang="en-US" sz="2000" dirty="0"/>
          </a:p>
          <a:p>
            <a:pPr algn="just"/>
            <a:r>
              <a:rPr lang="fr-FR" dirty="0"/>
              <a:t>BearingPoint est un cabinet de conseil opérationnel qui a fait le pari de l’IA il y a 8 ans avec l’acquisition </a:t>
            </a:r>
            <a:r>
              <a:rPr lang="fr-FR" dirty="0" err="1"/>
              <a:t>d’HyperCube</a:t>
            </a:r>
            <a:r>
              <a:rPr lang="fr-FR" dirty="0"/>
              <a:t>. Cet algorithme est devenu depuis une plateforme de data science simple d’utilisation (accessible aux non data scientistes) et tournée vers l’industrialisation rapide d’applications spécifiques.</a:t>
            </a:r>
            <a:endParaRPr lang="en-US" dirty="0"/>
          </a:p>
          <a:p>
            <a:pPr algn="just"/>
            <a:endParaRPr lang="en-US" sz="2000" dirty="0"/>
          </a:p>
          <a:p>
            <a:pPr algn="just"/>
            <a:r>
              <a:rPr lang="en-US" sz="2000" b="1" dirty="0" err="1">
                <a:solidFill>
                  <a:schemeClr val="accent1"/>
                </a:solidFill>
              </a:rPr>
              <a:t>Spécialisée</a:t>
            </a:r>
            <a:r>
              <a:rPr lang="en-US" sz="2000" b="1" dirty="0">
                <a:solidFill>
                  <a:schemeClr val="accent1"/>
                </a:solidFill>
              </a:rPr>
              <a:t> dans </a:t>
            </a:r>
            <a:r>
              <a:rPr lang="en-US" sz="2000" b="1" dirty="0" err="1">
                <a:solidFill>
                  <a:schemeClr val="accent1"/>
                </a:solidFill>
              </a:rPr>
              <a:t>l’analyse</a:t>
            </a:r>
            <a:r>
              <a:rPr lang="en-US" sz="2000" b="1" dirty="0">
                <a:solidFill>
                  <a:schemeClr val="accent1"/>
                </a:solidFill>
              </a:rPr>
              <a:t> et la </a:t>
            </a:r>
            <a:r>
              <a:rPr lang="en-US" sz="2000" b="1" dirty="0" err="1">
                <a:solidFill>
                  <a:schemeClr val="accent1"/>
                </a:solidFill>
              </a:rPr>
              <a:t>prédiction</a:t>
            </a:r>
            <a:r>
              <a:rPr lang="en-US" sz="2000" b="1" dirty="0">
                <a:solidFill>
                  <a:schemeClr val="accent1"/>
                </a:solidFill>
              </a:rPr>
              <a:t> des reservoirs </a:t>
            </a:r>
            <a:r>
              <a:rPr lang="en-US" sz="2000" b="1" dirty="0" err="1">
                <a:solidFill>
                  <a:schemeClr val="accent1"/>
                </a:solidFill>
              </a:rPr>
              <a:t>d’hydrocarbures</a:t>
            </a:r>
            <a:r>
              <a:rPr lang="en-US" sz="2000" b="1" dirty="0">
                <a:solidFill>
                  <a:schemeClr val="accent1"/>
                </a:solidFill>
              </a:rPr>
              <a:t>, </a:t>
            </a:r>
            <a:r>
              <a:rPr lang="en-US" sz="2000" b="1" dirty="0" err="1">
                <a:solidFill>
                  <a:schemeClr val="accent1"/>
                </a:solidFill>
              </a:rPr>
              <a:t>Geoxillia</a:t>
            </a:r>
            <a:r>
              <a:rPr lang="en-US" sz="2000" b="1" dirty="0">
                <a:solidFill>
                  <a:schemeClr val="accent1"/>
                </a:solidFill>
              </a:rPr>
              <a:t> </a:t>
            </a:r>
            <a:r>
              <a:rPr lang="en-US" sz="2000" b="1" dirty="0" err="1">
                <a:solidFill>
                  <a:schemeClr val="accent1"/>
                </a:solidFill>
              </a:rPr>
              <a:t>collabore</a:t>
            </a:r>
            <a:r>
              <a:rPr lang="en-US" sz="2000" b="1" dirty="0">
                <a:solidFill>
                  <a:schemeClr val="accent1"/>
                </a:solidFill>
              </a:rPr>
              <a:t> </a:t>
            </a:r>
            <a:r>
              <a:rPr lang="en-US" sz="2000" b="1" dirty="0" err="1">
                <a:solidFill>
                  <a:schemeClr val="accent1"/>
                </a:solidFill>
              </a:rPr>
              <a:t>aujourd’hui</a:t>
            </a:r>
            <a:r>
              <a:rPr lang="en-US" sz="2000" b="1" dirty="0">
                <a:solidFill>
                  <a:schemeClr val="accent1"/>
                </a:solidFill>
              </a:rPr>
              <a:t> avec BearingPoint pour prendre le </a:t>
            </a:r>
            <a:r>
              <a:rPr lang="en-US" sz="2000" b="1" dirty="0" err="1">
                <a:solidFill>
                  <a:schemeClr val="accent1"/>
                </a:solidFill>
              </a:rPr>
              <a:t>virage</a:t>
            </a:r>
            <a:r>
              <a:rPr lang="en-US" sz="2000" b="1" dirty="0">
                <a:solidFill>
                  <a:schemeClr val="accent1"/>
                </a:solidFill>
              </a:rPr>
              <a:t> de la “data” et co-developer des </a:t>
            </a:r>
            <a:r>
              <a:rPr lang="en-US" sz="2000" b="1" dirty="0" err="1">
                <a:solidFill>
                  <a:schemeClr val="accent1"/>
                </a:solidFill>
              </a:rPr>
              <a:t>méthodes</a:t>
            </a:r>
            <a:r>
              <a:rPr lang="en-US" sz="2000" b="1" dirty="0">
                <a:solidFill>
                  <a:schemeClr val="accent1"/>
                </a:solidFill>
              </a:rPr>
              <a:t> </a:t>
            </a:r>
            <a:r>
              <a:rPr lang="en-US" sz="2000" b="1" dirty="0" err="1">
                <a:solidFill>
                  <a:schemeClr val="accent1"/>
                </a:solidFill>
              </a:rPr>
              <a:t>d’analyse</a:t>
            </a:r>
            <a:r>
              <a:rPr lang="en-US" sz="2000" b="1" dirty="0">
                <a:solidFill>
                  <a:schemeClr val="accent1"/>
                </a:solidFill>
              </a:rPr>
              <a:t> et de </a:t>
            </a:r>
            <a:r>
              <a:rPr lang="en-US" sz="2000" b="1" dirty="0" err="1">
                <a:solidFill>
                  <a:schemeClr val="accent1"/>
                </a:solidFill>
              </a:rPr>
              <a:t>prédiction</a:t>
            </a:r>
            <a:r>
              <a:rPr lang="en-US" sz="2000" b="1" dirty="0">
                <a:solidFill>
                  <a:schemeClr val="accent1"/>
                </a:solidFill>
              </a:rPr>
              <a:t> “AI-driven”. </a:t>
            </a:r>
          </a:p>
          <a:p>
            <a:pPr algn="just"/>
            <a:endParaRPr lang="en-US" sz="2000" dirty="0"/>
          </a:p>
          <a:p>
            <a:pPr algn="just"/>
            <a:endParaRPr lang="en-US" sz="2000" dirty="0"/>
          </a:p>
        </p:txBody>
      </p:sp>
      <p:pic>
        <p:nvPicPr>
          <p:cNvPr id="5" name="Picture 4">
            <a:extLst>
              <a:ext uri="{FF2B5EF4-FFF2-40B4-BE49-F238E27FC236}">
                <a16:creationId xmlns:a16="http://schemas.microsoft.com/office/drawing/2014/main" id="{6C735B31-65CB-49BB-9A20-53BB82628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717" y="5776597"/>
            <a:ext cx="3707667" cy="1081403"/>
          </a:xfrm>
          <a:prstGeom prst="rect">
            <a:avLst/>
          </a:prstGeom>
        </p:spPr>
      </p:pic>
    </p:spTree>
    <p:extLst>
      <p:ext uri="{BB962C8B-B14F-4D97-AF65-F5344CB8AC3E}">
        <p14:creationId xmlns:p14="http://schemas.microsoft.com/office/powerpoint/2010/main" val="665509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E5F5-4106-4436-93E7-0B24B33FF14F}"/>
              </a:ext>
            </a:extLst>
          </p:cNvPr>
          <p:cNvSpPr>
            <a:spLocks noGrp="1"/>
          </p:cNvSpPr>
          <p:nvPr>
            <p:ph type="title"/>
          </p:nvPr>
        </p:nvSpPr>
        <p:spPr>
          <a:xfrm>
            <a:off x="623888" y="517101"/>
            <a:ext cx="10944225" cy="369334"/>
          </a:xfrm>
        </p:spPr>
        <p:txBody>
          <a:bodyPr/>
          <a:lstStyle/>
          <a:p>
            <a:r>
              <a:rPr lang="fr-FR" dirty="0"/>
              <a:t>Mise en Contexte </a:t>
            </a:r>
            <a:endParaRPr lang="en-US" dirty="0"/>
          </a:p>
        </p:txBody>
      </p:sp>
      <p:sp>
        <p:nvSpPr>
          <p:cNvPr id="3" name="Text Placeholder 2">
            <a:extLst>
              <a:ext uri="{FF2B5EF4-FFF2-40B4-BE49-F238E27FC236}">
                <a16:creationId xmlns:a16="http://schemas.microsoft.com/office/drawing/2014/main" id="{4DF9BC57-76B8-4DF9-836A-D1EBCF4A83FE}"/>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668A44C9-6F0D-4777-B274-2BC8CF91B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17" y="5776597"/>
            <a:ext cx="3707667" cy="1081403"/>
          </a:xfrm>
          <a:prstGeom prst="rect">
            <a:avLst/>
          </a:prstGeom>
        </p:spPr>
      </p:pic>
      <p:sp>
        <p:nvSpPr>
          <p:cNvPr id="132" name="Rectangle 131">
            <a:extLst>
              <a:ext uri="{FF2B5EF4-FFF2-40B4-BE49-F238E27FC236}">
                <a16:creationId xmlns:a16="http://schemas.microsoft.com/office/drawing/2014/main" id="{BDF4B5FA-EE85-4681-A228-724FDED773DA}"/>
              </a:ext>
            </a:extLst>
          </p:cNvPr>
          <p:cNvSpPr/>
          <p:nvPr/>
        </p:nvSpPr>
        <p:spPr>
          <a:xfrm>
            <a:off x="917545" y="1551471"/>
            <a:ext cx="4223376" cy="4635421"/>
          </a:xfrm>
          <a:prstGeom prst="rect">
            <a:avLst/>
          </a:pr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33" name="Rectangle 132">
            <a:extLst>
              <a:ext uri="{FF2B5EF4-FFF2-40B4-BE49-F238E27FC236}">
                <a16:creationId xmlns:a16="http://schemas.microsoft.com/office/drawing/2014/main" id="{D337B6FD-70A1-4562-BD8B-168D9EC93678}"/>
              </a:ext>
            </a:extLst>
          </p:cNvPr>
          <p:cNvSpPr/>
          <p:nvPr/>
        </p:nvSpPr>
        <p:spPr>
          <a:xfrm>
            <a:off x="916117" y="1551822"/>
            <a:ext cx="4224803" cy="435694"/>
          </a:xfrm>
          <a:prstGeom prst="rect">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fr-FR" sz="1400" b="1" dirty="0">
                <a:solidFill>
                  <a:schemeClr val="bg1"/>
                </a:solidFill>
              </a:rPr>
              <a:t>Mesures de Puits</a:t>
            </a:r>
            <a:endParaRPr lang="en-US" sz="1400" b="1" dirty="0" err="1">
              <a:solidFill>
                <a:schemeClr val="bg1"/>
              </a:solidFill>
            </a:endParaRPr>
          </a:p>
        </p:txBody>
      </p:sp>
      <p:pic>
        <p:nvPicPr>
          <p:cNvPr id="185" name="Graphic 184" descr="Database">
            <a:extLst>
              <a:ext uri="{FF2B5EF4-FFF2-40B4-BE49-F238E27FC236}">
                <a16:creationId xmlns:a16="http://schemas.microsoft.com/office/drawing/2014/main" id="{C7EE4F6B-68E8-424D-B070-9360733674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232" y="4232937"/>
            <a:ext cx="620230" cy="620230"/>
          </a:xfrm>
          <a:prstGeom prst="rect">
            <a:avLst/>
          </a:prstGeom>
        </p:spPr>
      </p:pic>
      <p:grpSp>
        <p:nvGrpSpPr>
          <p:cNvPr id="33" name="Group 32">
            <a:extLst>
              <a:ext uri="{FF2B5EF4-FFF2-40B4-BE49-F238E27FC236}">
                <a16:creationId xmlns:a16="http://schemas.microsoft.com/office/drawing/2014/main" id="{5FD9329E-41DE-49F0-908A-46BAE442B210}"/>
              </a:ext>
            </a:extLst>
          </p:cNvPr>
          <p:cNvGrpSpPr>
            <a:grpSpLocks noChangeAspect="1"/>
          </p:cNvGrpSpPr>
          <p:nvPr/>
        </p:nvGrpSpPr>
        <p:grpSpPr>
          <a:xfrm>
            <a:off x="1134831" y="2250226"/>
            <a:ext cx="3960000" cy="1639920"/>
            <a:chOff x="146868" y="2015221"/>
            <a:chExt cx="4320000" cy="1789000"/>
          </a:xfrm>
        </p:grpSpPr>
        <p:cxnSp>
          <p:nvCxnSpPr>
            <p:cNvPr id="10" name="Straight Connector 9">
              <a:extLst>
                <a:ext uri="{FF2B5EF4-FFF2-40B4-BE49-F238E27FC236}">
                  <a16:creationId xmlns:a16="http://schemas.microsoft.com/office/drawing/2014/main" id="{0FA876AA-A468-4BA0-8476-E3EE23F5322D}"/>
                </a:ext>
              </a:extLst>
            </p:cNvPr>
            <p:cNvCxnSpPr>
              <a:cxnSpLocks/>
            </p:cNvCxnSpPr>
            <p:nvPr/>
          </p:nvCxnSpPr>
          <p:spPr>
            <a:xfrm flipV="1">
              <a:off x="167635" y="2073564"/>
              <a:ext cx="1888112" cy="764258"/>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33E8497-AC36-48C2-B703-D1FFEED8A827}"/>
                </a:ext>
              </a:extLst>
            </p:cNvPr>
            <p:cNvCxnSpPr/>
            <p:nvPr/>
          </p:nvCxnSpPr>
          <p:spPr>
            <a:xfrm flipV="1">
              <a:off x="493979" y="2191818"/>
              <a:ext cx="1888112" cy="764258"/>
            </a:xfrm>
            <a:prstGeom prst="line">
              <a:avLst/>
            </a:prstGeom>
            <a:ln w="6350">
              <a:solidFill>
                <a:schemeClr val="accent3">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B1FC60F-AD73-431B-8FD3-DF2E3B23B800}"/>
                </a:ext>
              </a:extLst>
            </p:cNvPr>
            <p:cNvCxnSpPr>
              <a:cxnSpLocks/>
              <a:stCxn id="23" idx="0"/>
              <a:endCxn id="37" idx="0"/>
            </p:cNvCxnSpPr>
            <p:nvPr/>
          </p:nvCxnSpPr>
          <p:spPr>
            <a:xfrm>
              <a:off x="170479" y="2839114"/>
              <a:ext cx="0" cy="760675"/>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B744A72-AC93-4852-96B9-124D9C7C474B}"/>
                </a:ext>
              </a:extLst>
            </p:cNvPr>
            <p:cNvCxnSpPr>
              <a:cxnSpLocks/>
            </p:cNvCxnSpPr>
            <p:nvPr/>
          </p:nvCxnSpPr>
          <p:spPr>
            <a:xfrm>
              <a:off x="494853" y="2949701"/>
              <a:ext cx="0" cy="761233"/>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B438E6EA-AF28-4D49-B602-B8FC9A4A4799}"/>
                </a:ext>
              </a:extLst>
            </p:cNvPr>
            <p:cNvCxnSpPr>
              <a:cxnSpLocks/>
            </p:cNvCxnSpPr>
            <p:nvPr/>
          </p:nvCxnSpPr>
          <p:spPr>
            <a:xfrm>
              <a:off x="4465153" y="2133519"/>
              <a:ext cx="0" cy="751185"/>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5C18D7C-2C61-4F7C-88E6-BCEA7747F826}"/>
                </a:ext>
              </a:extLst>
            </p:cNvPr>
            <p:cNvCxnSpPr>
              <a:cxnSpLocks/>
            </p:cNvCxnSpPr>
            <p:nvPr/>
          </p:nvCxnSpPr>
          <p:spPr>
            <a:xfrm>
              <a:off x="2055746" y="2073564"/>
              <a:ext cx="0" cy="751185"/>
            </a:xfrm>
            <a:prstGeom prst="line">
              <a:avLst/>
            </a:prstGeom>
            <a:ln w="12700">
              <a:solidFill>
                <a:schemeClr val="accent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EE14686-7EBF-469E-955A-49F6B4AE0826}"/>
                </a:ext>
              </a:extLst>
            </p:cNvPr>
            <p:cNvCxnSpPr/>
            <p:nvPr/>
          </p:nvCxnSpPr>
          <p:spPr>
            <a:xfrm flipV="1">
              <a:off x="2574422" y="2885362"/>
              <a:ext cx="1888112" cy="764258"/>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6BED672-512E-4B58-94CE-F3F1C25E7369}"/>
                </a:ext>
              </a:extLst>
            </p:cNvPr>
            <p:cNvCxnSpPr/>
            <p:nvPr/>
          </p:nvCxnSpPr>
          <p:spPr>
            <a:xfrm flipV="1">
              <a:off x="170625" y="2835531"/>
              <a:ext cx="1888112" cy="764258"/>
            </a:xfrm>
            <a:prstGeom prst="line">
              <a:avLst/>
            </a:prstGeom>
            <a:ln w="6350">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3" name="Group 52">
              <a:extLst>
                <a:ext uri="{FF2B5EF4-FFF2-40B4-BE49-F238E27FC236}">
                  <a16:creationId xmlns:a16="http://schemas.microsoft.com/office/drawing/2014/main" id="{B5FC292F-2E2B-478E-8C71-8EF2A519BCAB}"/>
                </a:ext>
              </a:extLst>
            </p:cNvPr>
            <p:cNvGrpSpPr/>
            <p:nvPr/>
          </p:nvGrpSpPr>
          <p:grpSpPr>
            <a:xfrm>
              <a:off x="2055746" y="2015221"/>
              <a:ext cx="2406788" cy="962952"/>
              <a:chOff x="4440956" y="1181487"/>
              <a:chExt cx="4029075" cy="1612021"/>
            </a:xfrm>
          </p:grpSpPr>
          <p:sp>
            <p:nvSpPr>
              <p:cNvPr id="46" name="Freeform: Shape 45">
                <a:extLst>
                  <a:ext uri="{FF2B5EF4-FFF2-40B4-BE49-F238E27FC236}">
                    <a16:creationId xmlns:a16="http://schemas.microsoft.com/office/drawing/2014/main" id="{82913B53-9A05-4D54-B05C-1080FA25E9DD}"/>
                  </a:ext>
                </a:extLst>
              </p:cNvPr>
              <p:cNvSpPr/>
              <p:nvPr/>
            </p:nvSpPr>
            <p:spPr>
              <a:xfrm>
                <a:off x="4440956" y="1181487"/>
                <a:ext cx="4029075" cy="338620"/>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15875">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43E21969-697F-42DA-88E4-2A25671A78D7}"/>
                  </a:ext>
                </a:extLst>
              </p:cNvPr>
              <p:cNvSpPr/>
              <p:nvPr/>
            </p:nvSpPr>
            <p:spPr>
              <a:xfrm>
                <a:off x="4440956" y="2454888"/>
                <a:ext cx="4029075" cy="338620"/>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3175">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2" name="Freeform: Shape 61">
              <a:extLst>
                <a:ext uri="{FF2B5EF4-FFF2-40B4-BE49-F238E27FC236}">
                  <a16:creationId xmlns:a16="http://schemas.microsoft.com/office/drawing/2014/main" id="{850924A5-69C2-4932-AA56-C0539BE409BA}"/>
                </a:ext>
              </a:extLst>
            </p:cNvPr>
            <p:cNvSpPr/>
            <p:nvPr/>
          </p:nvSpPr>
          <p:spPr>
            <a:xfrm>
              <a:off x="559826" y="3391687"/>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5E2AD2BD-77A7-4510-9C2C-538C20C05839}"/>
                </a:ext>
              </a:extLst>
            </p:cNvPr>
            <p:cNvCxnSpPr>
              <a:cxnSpLocks/>
            </p:cNvCxnSpPr>
            <p:nvPr/>
          </p:nvCxnSpPr>
          <p:spPr>
            <a:xfrm>
              <a:off x="556779" y="2687613"/>
              <a:ext cx="0" cy="751185"/>
            </a:xfrm>
            <a:prstGeom prst="line">
              <a:avLst/>
            </a:prstGeom>
            <a:ln w="6350">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4" name="Freeform: Shape 193">
              <a:extLst>
                <a:ext uri="{FF2B5EF4-FFF2-40B4-BE49-F238E27FC236}">
                  <a16:creationId xmlns:a16="http://schemas.microsoft.com/office/drawing/2014/main" id="{5EDAD77D-5756-48C5-82EF-D6CF6C48D1E8}"/>
                </a:ext>
              </a:extLst>
            </p:cNvPr>
            <p:cNvSpPr/>
            <p:nvPr/>
          </p:nvSpPr>
          <p:spPr>
            <a:xfrm>
              <a:off x="1654518" y="2168323"/>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9" name="Straight Connector 198">
              <a:extLst>
                <a:ext uri="{FF2B5EF4-FFF2-40B4-BE49-F238E27FC236}">
                  <a16:creationId xmlns:a16="http://schemas.microsoft.com/office/drawing/2014/main" id="{F1D1B4B0-5859-4FAB-BD8F-6FF6B996FDFC}"/>
                </a:ext>
              </a:extLst>
            </p:cNvPr>
            <p:cNvCxnSpPr>
              <a:cxnSpLocks/>
            </p:cNvCxnSpPr>
            <p:nvPr/>
          </p:nvCxnSpPr>
          <p:spPr>
            <a:xfrm>
              <a:off x="1622101" y="2509249"/>
              <a:ext cx="0" cy="751185"/>
            </a:xfrm>
            <a:prstGeom prst="line">
              <a:avLst/>
            </a:prstGeom>
            <a:ln w="9525">
              <a:solidFill>
                <a:schemeClr val="accent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4D236AF6-369F-41AF-8C4C-B9B77479050E}"/>
                </a:ext>
              </a:extLst>
            </p:cNvPr>
            <p:cNvCxnSpPr>
              <a:cxnSpLocks/>
            </p:cNvCxnSpPr>
            <p:nvPr/>
          </p:nvCxnSpPr>
          <p:spPr>
            <a:xfrm>
              <a:off x="2010965" y="2514119"/>
              <a:ext cx="0" cy="751185"/>
            </a:xfrm>
            <a:prstGeom prst="line">
              <a:avLst/>
            </a:prstGeom>
            <a:ln w="9525">
              <a:solidFill>
                <a:schemeClr val="accent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D5E8528C-520E-4B30-B29A-2FF059B925CE}"/>
                </a:ext>
              </a:extLst>
            </p:cNvPr>
            <p:cNvCxnSpPr>
              <a:cxnSpLocks/>
            </p:cNvCxnSpPr>
            <p:nvPr/>
          </p:nvCxnSpPr>
          <p:spPr>
            <a:xfrm>
              <a:off x="1975301" y="2355939"/>
              <a:ext cx="0" cy="751185"/>
            </a:xfrm>
            <a:prstGeom prst="line">
              <a:avLst/>
            </a:prstGeom>
            <a:ln w="9525">
              <a:solidFill>
                <a:schemeClr val="accent6"/>
              </a:solidFill>
              <a:prstDash val="dash"/>
            </a:ln>
            <a:effectLst/>
          </p:spPr>
          <p:style>
            <a:lnRef idx="2">
              <a:schemeClr val="accent1"/>
            </a:lnRef>
            <a:fillRef idx="0">
              <a:schemeClr val="accent1"/>
            </a:fillRef>
            <a:effectRef idx="1">
              <a:schemeClr val="accent1"/>
            </a:effectRef>
            <a:fontRef idx="minor">
              <a:schemeClr val="tx1"/>
            </a:fontRef>
          </p:style>
        </p:cxnSp>
        <p:sp>
          <p:nvSpPr>
            <p:cNvPr id="204" name="Freeform: Shape 203">
              <a:extLst>
                <a:ext uri="{FF2B5EF4-FFF2-40B4-BE49-F238E27FC236}">
                  <a16:creationId xmlns:a16="http://schemas.microsoft.com/office/drawing/2014/main" id="{AEBC1500-CA9F-42F3-9A04-0D33DED0F63C}"/>
                </a:ext>
              </a:extLst>
            </p:cNvPr>
            <p:cNvSpPr/>
            <p:nvPr/>
          </p:nvSpPr>
          <p:spPr>
            <a:xfrm>
              <a:off x="1305615" y="3080607"/>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 name="Freeform: Shape 204">
              <a:extLst>
                <a:ext uri="{FF2B5EF4-FFF2-40B4-BE49-F238E27FC236}">
                  <a16:creationId xmlns:a16="http://schemas.microsoft.com/office/drawing/2014/main" id="{0D241384-E406-4198-AF41-263E286708CE}"/>
                </a:ext>
              </a:extLst>
            </p:cNvPr>
            <p:cNvSpPr/>
            <p:nvPr/>
          </p:nvSpPr>
          <p:spPr>
            <a:xfrm>
              <a:off x="1674412" y="2925328"/>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6" name="Straight Connector 205">
              <a:extLst>
                <a:ext uri="{FF2B5EF4-FFF2-40B4-BE49-F238E27FC236}">
                  <a16:creationId xmlns:a16="http://schemas.microsoft.com/office/drawing/2014/main" id="{91E2E724-0210-4838-AE05-723F54BBD0B9}"/>
                </a:ext>
              </a:extLst>
            </p:cNvPr>
            <p:cNvCxnSpPr>
              <a:cxnSpLocks/>
            </p:cNvCxnSpPr>
            <p:nvPr/>
          </p:nvCxnSpPr>
          <p:spPr>
            <a:xfrm flipV="1">
              <a:off x="1994378" y="3110656"/>
              <a:ext cx="410801" cy="166281"/>
            </a:xfrm>
            <a:prstGeom prst="line">
              <a:avLst/>
            </a:prstGeom>
            <a:ln w="9525">
              <a:solidFill>
                <a:schemeClr val="accent3">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7AC2B9C2-45C5-4467-B5F7-2794C08C7DF7}"/>
                </a:ext>
              </a:extLst>
            </p:cNvPr>
            <p:cNvCxnSpPr>
              <a:cxnSpLocks/>
            </p:cNvCxnSpPr>
            <p:nvPr/>
          </p:nvCxnSpPr>
          <p:spPr>
            <a:xfrm flipV="1">
              <a:off x="1629034" y="3113963"/>
              <a:ext cx="341336" cy="140025"/>
            </a:xfrm>
            <a:prstGeom prst="line">
              <a:avLst/>
            </a:prstGeom>
            <a:ln w="9525">
              <a:solidFill>
                <a:schemeClr val="accent3">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09" name="Flowchart: Data 77">
              <a:extLst>
                <a:ext uri="{FF2B5EF4-FFF2-40B4-BE49-F238E27FC236}">
                  <a16:creationId xmlns:a16="http://schemas.microsoft.com/office/drawing/2014/main" id="{498D5EE2-D78D-4218-9A66-9BF45B39BB06}"/>
                </a:ext>
              </a:extLst>
            </p:cNvPr>
            <p:cNvSpPr/>
            <p:nvPr/>
          </p:nvSpPr>
          <p:spPr>
            <a:xfrm rot="2245278">
              <a:off x="1744851" y="2890708"/>
              <a:ext cx="530637" cy="58508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460"/>
                <a:gd name="connsiteY0" fmla="*/ 20476 h 20476"/>
                <a:gd name="connsiteX1" fmla="*/ 4753 w 12460"/>
                <a:gd name="connsiteY1" fmla="*/ 4215 h 20476"/>
                <a:gd name="connsiteX2" fmla="*/ 12460 w 12460"/>
                <a:gd name="connsiteY2" fmla="*/ 0 h 20476"/>
                <a:gd name="connsiteX3" fmla="*/ 7311 w 12460"/>
                <a:gd name="connsiteY3" fmla="*/ 14658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0713"/>
                <a:gd name="connsiteY0" fmla="*/ 18475 h 18475"/>
                <a:gd name="connsiteX1" fmla="*/ 4753 w 10713"/>
                <a:gd name="connsiteY1" fmla="*/ 221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870"/>
                <a:gd name="connsiteY0" fmla="*/ 23675 h 23675"/>
                <a:gd name="connsiteX1" fmla="*/ 4802 w 12870"/>
                <a:gd name="connsiteY1" fmla="*/ 10141 h 23675"/>
                <a:gd name="connsiteX2" fmla="*/ 12870 w 12870"/>
                <a:gd name="connsiteY2" fmla="*/ 0 h 23675"/>
                <a:gd name="connsiteX3" fmla="*/ 7504 w 12870"/>
                <a:gd name="connsiteY3" fmla="*/ 14943 h 23675"/>
                <a:gd name="connsiteX4" fmla="*/ 0 w 12870"/>
                <a:gd name="connsiteY4" fmla="*/ 23675 h 23675"/>
                <a:gd name="connsiteX0" fmla="*/ 0 w 12191"/>
                <a:gd name="connsiteY0" fmla="*/ 22881 h 22881"/>
                <a:gd name="connsiteX1" fmla="*/ 4802 w 12191"/>
                <a:gd name="connsiteY1" fmla="*/ 9347 h 22881"/>
                <a:gd name="connsiteX2" fmla="*/ 12191 w 12191"/>
                <a:gd name="connsiteY2" fmla="*/ 0 h 22881"/>
                <a:gd name="connsiteX3" fmla="*/ 7504 w 12191"/>
                <a:gd name="connsiteY3" fmla="*/ 14149 h 22881"/>
                <a:gd name="connsiteX4" fmla="*/ 0 w 12191"/>
                <a:gd name="connsiteY4" fmla="*/ 22881 h 22881"/>
                <a:gd name="connsiteX0" fmla="*/ 0 w 12191"/>
                <a:gd name="connsiteY0" fmla="*/ 22881 h 22881"/>
                <a:gd name="connsiteX1" fmla="*/ 4649 w 12191"/>
                <a:gd name="connsiteY1" fmla="*/ 9647 h 22881"/>
                <a:gd name="connsiteX2" fmla="*/ 12191 w 12191"/>
                <a:gd name="connsiteY2" fmla="*/ 0 h 22881"/>
                <a:gd name="connsiteX3" fmla="*/ 7504 w 12191"/>
                <a:gd name="connsiteY3" fmla="*/ 14149 h 22881"/>
                <a:gd name="connsiteX4" fmla="*/ 0 w 12191"/>
                <a:gd name="connsiteY4" fmla="*/ 22881 h 22881"/>
                <a:gd name="connsiteX0" fmla="*/ 0 w 12191"/>
                <a:gd name="connsiteY0" fmla="*/ 22881 h 22881"/>
                <a:gd name="connsiteX1" fmla="*/ 4649 w 12191"/>
                <a:gd name="connsiteY1" fmla="*/ 9647 h 22881"/>
                <a:gd name="connsiteX2" fmla="*/ 12191 w 12191"/>
                <a:gd name="connsiteY2" fmla="*/ 0 h 22881"/>
                <a:gd name="connsiteX3" fmla="*/ 7504 w 12191"/>
                <a:gd name="connsiteY3" fmla="*/ 14149 h 22881"/>
                <a:gd name="connsiteX4" fmla="*/ 0 w 12191"/>
                <a:gd name="connsiteY4" fmla="*/ 22881 h 22881"/>
                <a:gd name="connsiteX0" fmla="*/ 0 w 12191"/>
                <a:gd name="connsiteY0" fmla="*/ 22881 h 22881"/>
                <a:gd name="connsiteX1" fmla="*/ 4683 w 12191"/>
                <a:gd name="connsiteY1" fmla="*/ 9208 h 22881"/>
                <a:gd name="connsiteX2" fmla="*/ 12191 w 12191"/>
                <a:gd name="connsiteY2" fmla="*/ 0 h 22881"/>
                <a:gd name="connsiteX3" fmla="*/ 7504 w 12191"/>
                <a:gd name="connsiteY3" fmla="*/ 14149 h 22881"/>
                <a:gd name="connsiteX4" fmla="*/ 0 w 12191"/>
                <a:gd name="connsiteY4" fmla="*/ 22881 h 22881"/>
                <a:gd name="connsiteX0" fmla="*/ 0 w 12667"/>
                <a:gd name="connsiteY0" fmla="*/ 24000 h 24000"/>
                <a:gd name="connsiteX1" fmla="*/ 4683 w 12667"/>
                <a:gd name="connsiteY1" fmla="*/ 10327 h 24000"/>
                <a:gd name="connsiteX2" fmla="*/ 12667 w 12667"/>
                <a:gd name="connsiteY2" fmla="*/ 0 h 24000"/>
                <a:gd name="connsiteX3" fmla="*/ 7504 w 12667"/>
                <a:gd name="connsiteY3" fmla="*/ 15268 h 24000"/>
                <a:gd name="connsiteX4" fmla="*/ 0 w 12667"/>
                <a:gd name="connsiteY4" fmla="*/ 24000 h 24000"/>
                <a:gd name="connsiteX0" fmla="*/ 0 w 12667"/>
                <a:gd name="connsiteY0" fmla="*/ 24000 h 24000"/>
                <a:gd name="connsiteX1" fmla="*/ 4683 w 12667"/>
                <a:gd name="connsiteY1" fmla="*/ 10327 h 24000"/>
                <a:gd name="connsiteX2" fmla="*/ 12667 w 12667"/>
                <a:gd name="connsiteY2" fmla="*/ 0 h 24000"/>
                <a:gd name="connsiteX3" fmla="*/ 7504 w 12667"/>
                <a:gd name="connsiteY3" fmla="*/ 15268 h 24000"/>
                <a:gd name="connsiteX4" fmla="*/ 0 w 12667"/>
                <a:gd name="connsiteY4" fmla="*/ 24000 h 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7" h="24000">
                  <a:moveTo>
                    <a:pt x="0" y="24000"/>
                  </a:moveTo>
                  <a:cubicBezTo>
                    <a:pt x="1712" y="19167"/>
                    <a:pt x="2926" y="15317"/>
                    <a:pt x="4683" y="10327"/>
                  </a:cubicBezTo>
                  <a:cubicBezTo>
                    <a:pt x="8364" y="6723"/>
                    <a:pt x="9102" y="5649"/>
                    <a:pt x="12667" y="0"/>
                  </a:cubicBezTo>
                  <a:lnTo>
                    <a:pt x="7504" y="15268"/>
                  </a:lnTo>
                  <a:cubicBezTo>
                    <a:pt x="5416" y="18190"/>
                    <a:pt x="2945" y="21638"/>
                    <a:pt x="0" y="24000"/>
                  </a:cubicBezTo>
                  <a:close/>
                </a:path>
              </a:pathLst>
            </a:cu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210" name="Flowchart: Data 77">
              <a:extLst>
                <a:ext uri="{FF2B5EF4-FFF2-40B4-BE49-F238E27FC236}">
                  <a16:creationId xmlns:a16="http://schemas.microsoft.com/office/drawing/2014/main" id="{B3EE5375-8761-4853-A61E-B3FF514187FE}"/>
                </a:ext>
              </a:extLst>
            </p:cNvPr>
            <p:cNvSpPr/>
            <p:nvPr/>
          </p:nvSpPr>
          <p:spPr>
            <a:xfrm rot="2111799">
              <a:off x="247027" y="2844687"/>
              <a:ext cx="566557" cy="44481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3" h="18714">
                  <a:moveTo>
                    <a:pt x="0" y="18714"/>
                  </a:moveTo>
                  <a:lnTo>
                    <a:pt x="5136" y="4215"/>
                  </a:lnTo>
                  <a:cubicBezTo>
                    <a:pt x="9329" y="2403"/>
                    <a:pt x="9063" y="2976"/>
                    <a:pt x="12843" y="0"/>
                  </a:cubicBezTo>
                  <a:lnTo>
                    <a:pt x="7694" y="14658"/>
                  </a:lnTo>
                  <a:cubicBezTo>
                    <a:pt x="5227" y="16601"/>
                    <a:pt x="2971" y="17698"/>
                    <a:pt x="0" y="18714"/>
                  </a:cubicBezTo>
                  <a:close/>
                </a:path>
              </a:pathLst>
            </a:custGeom>
            <a:noFill/>
            <a:ln w="9525">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211" name="Flowchart: Data 77">
              <a:extLst>
                <a:ext uri="{FF2B5EF4-FFF2-40B4-BE49-F238E27FC236}">
                  <a16:creationId xmlns:a16="http://schemas.microsoft.com/office/drawing/2014/main" id="{37990C95-315C-4C51-9EFC-3D01A6E03905}"/>
                </a:ext>
              </a:extLst>
            </p:cNvPr>
            <p:cNvSpPr/>
            <p:nvPr/>
          </p:nvSpPr>
          <p:spPr>
            <a:xfrm rot="2111799">
              <a:off x="247028" y="3102188"/>
              <a:ext cx="566557" cy="44481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3" h="18714">
                  <a:moveTo>
                    <a:pt x="0" y="18714"/>
                  </a:moveTo>
                  <a:lnTo>
                    <a:pt x="5136" y="4215"/>
                  </a:lnTo>
                  <a:cubicBezTo>
                    <a:pt x="9329" y="2403"/>
                    <a:pt x="9063" y="2976"/>
                    <a:pt x="12843" y="0"/>
                  </a:cubicBezTo>
                  <a:lnTo>
                    <a:pt x="7694" y="14658"/>
                  </a:lnTo>
                  <a:cubicBezTo>
                    <a:pt x="5227" y="16601"/>
                    <a:pt x="2971" y="17698"/>
                    <a:pt x="0" y="18714"/>
                  </a:cubicBezTo>
                  <a:close/>
                </a:path>
              </a:pathLst>
            </a:custGeom>
            <a:noFill/>
            <a:ln w="9525">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212" name="Flowchart: Data 77">
              <a:extLst>
                <a:ext uri="{FF2B5EF4-FFF2-40B4-BE49-F238E27FC236}">
                  <a16:creationId xmlns:a16="http://schemas.microsoft.com/office/drawing/2014/main" id="{269297C0-5F17-4DC2-A22B-E7BA8B0D919E}"/>
                </a:ext>
              </a:extLst>
            </p:cNvPr>
            <p:cNvSpPr/>
            <p:nvPr/>
          </p:nvSpPr>
          <p:spPr>
            <a:xfrm rot="2111799">
              <a:off x="241709" y="3359405"/>
              <a:ext cx="566557" cy="44481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3" h="18714">
                  <a:moveTo>
                    <a:pt x="0" y="18714"/>
                  </a:moveTo>
                  <a:lnTo>
                    <a:pt x="5136" y="4215"/>
                  </a:lnTo>
                  <a:cubicBezTo>
                    <a:pt x="9329" y="2403"/>
                    <a:pt x="9063" y="2976"/>
                    <a:pt x="12843" y="0"/>
                  </a:cubicBezTo>
                  <a:lnTo>
                    <a:pt x="7694" y="14658"/>
                  </a:lnTo>
                  <a:cubicBezTo>
                    <a:pt x="5227" y="16601"/>
                    <a:pt x="2971" y="17698"/>
                    <a:pt x="0" y="18714"/>
                  </a:cubicBezTo>
                  <a:close/>
                </a:path>
              </a:pathLst>
            </a:custGeom>
            <a:noFill/>
            <a:ln w="9525">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56" name="Freeform: Shape 55">
              <a:extLst>
                <a:ext uri="{FF2B5EF4-FFF2-40B4-BE49-F238E27FC236}">
                  <a16:creationId xmlns:a16="http://schemas.microsoft.com/office/drawing/2014/main" id="{721A4ABF-D0D5-4A25-842C-70AFBBBDB223}"/>
                </a:ext>
              </a:extLst>
            </p:cNvPr>
            <p:cNvSpPr/>
            <p:nvPr/>
          </p:nvSpPr>
          <p:spPr>
            <a:xfrm>
              <a:off x="537030" y="2620931"/>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3" name="Freeform: Shape 192">
              <a:extLst>
                <a:ext uri="{FF2B5EF4-FFF2-40B4-BE49-F238E27FC236}">
                  <a16:creationId xmlns:a16="http://schemas.microsoft.com/office/drawing/2014/main" id="{4BEDA07B-C3CB-425C-AFAA-DC9C78FC5ECF}"/>
                </a:ext>
              </a:extLst>
            </p:cNvPr>
            <p:cNvSpPr/>
            <p:nvPr/>
          </p:nvSpPr>
          <p:spPr>
            <a:xfrm>
              <a:off x="1303457" y="2311842"/>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5" name="Freeform: Shape 214">
              <a:extLst>
                <a:ext uri="{FF2B5EF4-FFF2-40B4-BE49-F238E27FC236}">
                  <a16:creationId xmlns:a16="http://schemas.microsoft.com/office/drawing/2014/main" id="{A7889434-6E65-4640-A32D-2C236A33AB99}"/>
                </a:ext>
              </a:extLst>
            </p:cNvPr>
            <p:cNvSpPr/>
            <p:nvPr/>
          </p:nvSpPr>
          <p:spPr>
            <a:xfrm>
              <a:off x="944757" y="2469867"/>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1" name="Flowchart: Data 77">
              <a:extLst>
                <a:ext uri="{FF2B5EF4-FFF2-40B4-BE49-F238E27FC236}">
                  <a16:creationId xmlns:a16="http://schemas.microsoft.com/office/drawing/2014/main" id="{7D914911-3143-4822-8A4D-5610E2B53CAC}"/>
                </a:ext>
              </a:extLst>
            </p:cNvPr>
            <p:cNvSpPr/>
            <p:nvPr/>
          </p:nvSpPr>
          <p:spPr>
            <a:xfrm rot="2245278">
              <a:off x="2626605" y="2857218"/>
              <a:ext cx="556274" cy="62389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460"/>
                <a:gd name="connsiteY0" fmla="*/ 20476 h 20476"/>
                <a:gd name="connsiteX1" fmla="*/ 4753 w 12460"/>
                <a:gd name="connsiteY1" fmla="*/ 4215 h 20476"/>
                <a:gd name="connsiteX2" fmla="*/ 12460 w 12460"/>
                <a:gd name="connsiteY2" fmla="*/ 0 h 20476"/>
                <a:gd name="connsiteX3" fmla="*/ 7311 w 12460"/>
                <a:gd name="connsiteY3" fmla="*/ 14658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0713"/>
                <a:gd name="connsiteY0" fmla="*/ 18475 h 18475"/>
                <a:gd name="connsiteX1" fmla="*/ 4753 w 10713"/>
                <a:gd name="connsiteY1" fmla="*/ 221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2873 w 12274"/>
                <a:gd name="connsiteY1" fmla="*/ 14358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2873 w 12274"/>
                <a:gd name="connsiteY1" fmla="*/ 14358 h 22695"/>
                <a:gd name="connsiteX2" fmla="*/ 12274 w 12274"/>
                <a:gd name="connsiteY2" fmla="*/ 0 h 22695"/>
                <a:gd name="connsiteX3" fmla="*/ 7504 w 12274"/>
                <a:gd name="connsiteY3" fmla="*/ 13963 h 22695"/>
                <a:gd name="connsiteX4" fmla="*/ 0 w 12274"/>
                <a:gd name="connsiteY4" fmla="*/ 22695 h 22695"/>
                <a:gd name="connsiteX0" fmla="*/ 0 w 12132"/>
                <a:gd name="connsiteY0" fmla="*/ 22114 h 22114"/>
                <a:gd name="connsiteX1" fmla="*/ 2873 w 12132"/>
                <a:gd name="connsiteY1" fmla="*/ 13777 h 22114"/>
                <a:gd name="connsiteX2" fmla="*/ 12132 w 12132"/>
                <a:gd name="connsiteY2" fmla="*/ 0 h 22114"/>
                <a:gd name="connsiteX3" fmla="*/ 7504 w 12132"/>
                <a:gd name="connsiteY3" fmla="*/ 13382 h 22114"/>
                <a:gd name="connsiteX4" fmla="*/ 0 w 12132"/>
                <a:gd name="connsiteY4" fmla="*/ 22114 h 22114"/>
                <a:gd name="connsiteX0" fmla="*/ 0 w 12132"/>
                <a:gd name="connsiteY0" fmla="*/ 22114 h 22114"/>
                <a:gd name="connsiteX1" fmla="*/ 2873 w 12132"/>
                <a:gd name="connsiteY1" fmla="*/ 13777 h 22114"/>
                <a:gd name="connsiteX2" fmla="*/ 12132 w 12132"/>
                <a:gd name="connsiteY2" fmla="*/ 0 h 22114"/>
                <a:gd name="connsiteX3" fmla="*/ 7504 w 12132"/>
                <a:gd name="connsiteY3" fmla="*/ 13382 h 22114"/>
                <a:gd name="connsiteX4" fmla="*/ 0 w 12132"/>
                <a:gd name="connsiteY4" fmla="*/ 22114 h 22114"/>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053"/>
                <a:gd name="connsiteY0" fmla="*/ 25197 h 25197"/>
                <a:gd name="connsiteX1" fmla="*/ 3794 w 13053"/>
                <a:gd name="connsiteY1" fmla="*/ 13777 h 25197"/>
                <a:gd name="connsiteX2" fmla="*/ 13053 w 13053"/>
                <a:gd name="connsiteY2" fmla="*/ 0 h 25197"/>
                <a:gd name="connsiteX3" fmla="*/ 8578 w 13053"/>
                <a:gd name="connsiteY3" fmla="*/ 13082 h 25197"/>
                <a:gd name="connsiteX4" fmla="*/ 0 w 13053"/>
                <a:gd name="connsiteY4" fmla="*/ 25197 h 25197"/>
                <a:gd name="connsiteX0" fmla="*/ 0 w 13053"/>
                <a:gd name="connsiteY0" fmla="*/ 25197 h 25197"/>
                <a:gd name="connsiteX1" fmla="*/ 5438 w 13053"/>
                <a:gd name="connsiteY1" fmla="*/ 9743 h 25197"/>
                <a:gd name="connsiteX2" fmla="*/ 13053 w 13053"/>
                <a:gd name="connsiteY2" fmla="*/ 0 h 25197"/>
                <a:gd name="connsiteX3" fmla="*/ 8578 w 13053"/>
                <a:gd name="connsiteY3" fmla="*/ 13082 h 25197"/>
                <a:gd name="connsiteX4" fmla="*/ 0 w 13053"/>
                <a:gd name="connsiteY4" fmla="*/ 25197 h 25197"/>
                <a:gd name="connsiteX0" fmla="*/ 0 w 13053"/>
                <a:gd name="connsiteY0" fmla="*/ 25197 h 25197"/>
                <a:gd name="connsiteX1" fmla="*/ 5438 w 13053"/>
                <a:gd name="connsiteY1" fmla="*/ 9743 h 25197"/>
                <a:gd name="connsiteX2" fmla="*/ 13053 w 13053"/>
                <a:gd name="connsiteY2" fmla="*/ 0 h 25197"/>
                <a:gd name="connsiteX3" fmla="*/ 8578 w 13053"/>
                <a:gd name="connsiteY3" fmla="*/ 13082 h 25197"/>
                <a:gd name="connsiteX4" fmla="*/ 0 w 13053"/>
                <a:gd name="connsiteY4" fmla="*/ 25197 h 25197"/>
                <a:gd name="connsiteX0" fmla="*/ 0 w 13068"/>
                <a:gd name="connsiteY0" fmla="*/ 25808 h 25808"/>
                <a:gd name="connsiteX1" fmla="*/ 5438 w 13068"/>
                <a:gd name="connsiteY1" fmla="*/ 10354 h 25808"/>
                <a:gd name="connsiteX2" fmla="*/ 13068 w 13068"/>
                <a:gd name="connsiteY2" fmla="*/ 0 h 25808"/>
                <a:gd name="connsiteX3" fmla="*/ 8578 w 13068"/>
                <a:gd name="connsiteY3" fmla="*/ 13693 h 25808"/>
                <a:gd name="connsiteX4" fmla="*/ 0 w 13068"/>
                <a:gd name="connsiteY4" fmla="*/ 25808 h 25808"/>
                <a:gd name="connsiteX0" fmla="*/ 0 w 13068"/>
                <a:gd name="connsiteY0" fmla="*/ 25808 h 25808"/>
                <a:gd name="connsiteX1" fmla="*/ 5438 w 13068"/>
                <a:gd name="connsiteY1" fmla="*/ 10354 h 25808"/>
                <a:gd name="connsiteX2" fmla="*/ 13068 w 13068"/>
                <a:gd name="connsiteY2" fmla="*/ 0 h 25808"/>
                <a:gd name="connsiteX3" fmla="*/ 8253 w 13068"/>
                <a:gd name="connsiteY3" fmla="*/ 14121 h 25808"/>
                <a:gd name="connsiteX4" fmla="*/ 0 w 13068"/>
                <a:gd name="connsiteY4" fmla="*/ 25808 h 25808"/>
                <a:gd name="connsiteX0" fmla="*/ 0 w 13068"/>
                <a:gd name="connsiteY0" fmla="*/ 25808 h 25808"/>
                <a:gd name="connsiteX1" fmla="*/ 5500 w 13068"/>
                <a:gd name="connsiteY1" fmla="*/ 9977 h 25808"/>
                <a:gd name="connsiteX2" fmla="*/ 13068 w 13068"/>
                <a:gd name="connsiteY2" fmla="*/ 0 h 25808"/>
                <a:gd name="connsiteX3" fmla="*/ 8253 w 13068"/>
                <a:gd name="connsiteY3" fmla="*/ 14121 h 25808"/>
                <a:gd name="connsiteX4" fmla="*/ 0 w 13068"/>
                <a:gd name="connsiteY4" fmla="*/ 25808 h 25808"/>
                <a:gd name="connsiteX0" fmla="*/ 0 w 13068"/>
                <a:gd name="connsiteY0" fmla="*/ 25808 h 25808"/>
                <a:gd name="connsiteX1" fmla="*/ 5500 w 13068"/>
                <a:gd name="connsiteY1" fmla="*/ 9977 h 25808"/>
                <a:gd name="connsiteX2" fmla="*/ 13068 w 13068"/>
                <a:gd name="connsiteY2" fmla="*/ 0 h 25808"/>
                <a:gd name="connsiteX3" fmla="*/ 8253 w 13068"/>
                <a:gd name="connsiteY3" fmla="*/ 14121 h 25808"/>
                <a:gd name="connsiteX4" fmla="*/ 0 w 13068"/>
                <a:gd name="connsiteY4" fmla="*/ 25808 h 25808"/>
                <a:gd name="connsiteX0" fmla="*/ 0 w 13279"/>
                <a:gd name="connsiteY0" fmla="*/ 25592 h 25592"/>
                <a:gd name="connsiteX1" fmla="*/ 5711 w 13279"/>
                <a:gd name="connsiteY1" fmla="*/ 9977 h 25592"/>
                <a:gd name="connsiteX2" fmla="*/ 13279 w 13279"/>
                <a:gd name="connsiteY2" fmla="*/ 0 h 25592"/>
                <a:gd name="connsiteX3" fmla="*/ 8464 w 13279"/>
                <a:gd name="connsiteY3" fmla="*/ 14121 h 25592"/>
                <a:gd name="connsiteX4" fmla="*/ 0 w 13279"/>
                <a:gd name="connsiteY4" fmla="*/ 25592 h 2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9" h="25592">
                  <a:moveTo>
                    <a:pt x="0" y="25592"/>
                  </a:moveTo>
                  <a:cubicBezTo>
                    <a:pt x="1712" y="20759"/>
                    <a:pt x="3954" y="14967"/>
                    <a:pt x="5711" y="9977"/>
                  </a:cubicBezTo>
                  <a:cubicBezTo>
                    <a:pt x="9401" y="4590"/>
                    <a:pt x="7915" y="6241"/>
                    <a:pt x="13279" y="0"/>
                  </a:cubicBezTo>
                  <a:lnTo>
                    <a:pt x="8464" y="14121"/>
                  </a:lnTo>
                  <a:cubicBezTo>
                    <a:pt x="5938" y="16831"/>
                    <a:pt x="2755" y="20228"/>
                    <a:pt x="0" y="25592"/>
                  </a:cubicBezTo>
                  <a:close/>
                </a:path>
              </a:pathLst>
            </a:custGeom>
            <a:noFill/>
            <a:ln w="9525">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232" name="Freeform: Shape 231">
              <a:extLst>
                <a:ext uri="{FF2B5EF4-FFF2-40B4-BE49-F238E27FC236}">
                  <a16:creationId xmlns:a16="http://schemas.microsoft.com/office/drawing/2014/main" id="{98CA3C6F-9DFB-4A44-840F-7ADBC7AEE84E}"/>
                </a:ext>
              </a:extLst>
            </p:cNvPr>
            <p:cNvSpPr/>
            <p:nvPr/>
          </p:nvSpPr>
          <p:spPr>
            <a:xfrm>
              <a:off x="918143" y="3234906"/>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7" name="Flowchart: Data 73">
              <a:extLst>
                <a:ext uri="{FF2B5EF4-FFF2-40B4-BE49-F238E27FC236}">
                  <a16:creationId xmlns:a16="http://schemas.microsoft.com/office/drawing/2014/main" id="{F8AE62FE-0FC6-42E8-B1C4-6BDED5DFC0B1}"/>
                </a:ext>
              </a:extLst>
            </p:cNvPr>
            <p:cNvSpPr/>
            <p:nvPr/>
          </p:nvSpPr>
          <p:spPr>
            <a:xfrm rot="10570328">
              <a:off x="2470423" y="2475625"/>
              <a:ext cx="495913" cy="78509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51"/>
                <a:gd name="connsiteY0" fmla="*/ 8616 h 10000"/>
                <a:gd name="connsiteX1" fmla="*/ 1851 w 9851"/>
                <a:gd name="connsiteY1" fmla="*/ 0 h 10000"/>
                <a:gd name="connsiteX2" fmla="*/ 9851 w 9851"/>
                <a:gd name="connsiteY2" fmla="*/ 0 h 10000"/>
                <a:gd name="connsiteX3" fmla="*/ 7851 w 9851"/>
                <a:gd name="connsiteY3" fmla="*/ 10000 h 10000"/>
                <a:gd name="connsiteX4" fmla="*/ 0 w 9851"/>
                <a:gd name="connsiteY4" fmla="*/ 8616 h 10000"/>
                <a:gd name="connsiteX0" fmla="*/ 0 w 10000"/>
                <a:gd name="connsiteY0" fmla="*/ 8616 h 10235"/>
                <a:gd name="connsiteX1" fmla="*/ 1879 w 10000"/>
                <a:gd name="connsiteY1" fmla="*/ 0 h 10235"/>
                <a:gd name="connsiteX2" fmla="*/ 10000 w 10000"/>
                <a:gd name="connsiteY2" fmla="*/ 0 h 10235"/>
                <a:gd name="connsiteX3" fmla="*/ 8479 w 10000"/>
                <a:gd name="connsiteY3" fmla="*/ 10235 h 10235"/>
                <a:gd name="connsiteX4" fmla="*/ 0 w 10000"/>
                <a:gd name="connsiteY4" fmla="*/ 8616 h 10235"/>
                <a:gd name="connsiteX0" fmla="*/ 0 w 9698"/>
                <a:gd name="connsiteY0" fmla="*/ 8616 h 10235"/>
                <a:gd name="connsiteX1" fmla="*/ 1879 w 9698"/>
                <a:gd name="connsiteY1" fmla="*/ 0 h 10235"/>
                <a:gd name="connsiteX2" fmla="*/ 9698 w 9698"/>
                <a:gd name="connsiteY2" fmla="*/ 1822 h 10235"/>
                <a:gd name="connsiteX3" fmla="*/ 8479 w 9698"/>
                <a:gd name="connsiteY3" fmla="*/ 10235 h 10235"/>
                <a:gd name="connsiteX4" fmla="*/ 0 w 9698"/>
                <a:gd name="connsiteY4" fmla="*/ 8616 h 10235"/>
                <a:gd name="connsiteX0" fmla="*/ 0 w 10000"/>
                <a:gd name="connsiteY0" fmla="*/ 8187 h 9769"/>
                <a:gd name="connsiteX1" fmla="*/ 1332 w 10000"/>
                <a:gd name="connsiteY1" fmla="*/ 0 h 9769"/>
                <a:gd name="connsiteX2" fmla="*/ 10000 w 10000"/>
                <a:gd name="connsiteY2" fmla="*/ 1549 h 9769"/>
                <a:gd name="connsiteX3" fmla="*/ 8743 w 10000"/>
                <a:gd name="connsiteY3" fmla="*/ 9769 h 9769"/>
                <a:gd name="connsiteX4" fmla="*/ 0 w 10000"/>
                <a:gd name="connsiteY4" fmla="*/ 8187 h 9769"/>
                <a:gd name="connsiteX0" fmla="*/ 0 w 10000"/>
                <a:gd name="connsiteY0" fmla="*/ 8381 h 10000"/>
                <a:gd name="connsiteX1" fmla="*/ 1332 w 10000"/>
                <a:gd name="connsiteY1" fmla="*/ 0 h 10000"/>
                <a:gd name="connsiteX2" fmla="*/ 10000 w 10000"/>
                <a:gd name="connsiteY2" fmla="*/ 1586 h 10000"/>
                <a:gd name="connsiteX3" fmla="*/ 8743 w 10000"/>
                <a:gd name="connsiteY3" fmla="*/ 10000 h 10000"/>
                <a:gd name="connsiteX4" fmla="*/ 0 w 10000"/>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8508 h 8996"/>
                <a:gd name="connsiteX1" fmla="*/ 649 w 10902"/>
                <a:gd name="connsiteY1" fmla="*/ 0 h 8996"/>
                <a:gd name="connsiteX2" fmla="*/ 10902 w 10902"/>
                <a:gd name="connsiteY2" fmla="*/ 523 h 8996"/>
                <a:gd name="connsiteX3" fmla="*/ 9473 w 10902"/>
                <a:gd name="connsiteY3" fmla="*/ 8996 h 8996"/>
                <a:gd name="connsiteX4" fmla="*/ 0 w 10902"/>
                <a:gd name="connsiteY4" fmla="*/ 8508 h 8996"/>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689"/>
                <a:gd name="connsiteY0" fmla="*/ 9411 h 10000"/>
                <a:gd name="connsiteX1" fmla="*/ 1284 w 10689"/>
                <a:gd name="connsiteY1" fmla="*/ 0 h 10000"/>
                <a:gd name="connsiteX2" fmla="*/ 10689 w 10689"/>
                <a:gd name="connsiteY2" fmla="*/ 581 h 10000"/>
                <a:gd name="connsiteX3" fmla="*/ 9378 w 10689"/>
                <a:gd name="connsiteY3" fmla="*/ 10000 h 10000"/>
                <a:gd name="connsiteX4" fmla="*/ 0 w 10689"/>
                <a:gd name="connsiteY4" fmla="*/ 9411 h 10000"/>
                <a:gd name="connsiteX0" fmla="*/ 0 w 10689"/>
                <a:gd name="connsiteY0" fmla="*/ 9411 h 10000"/>
                <a:gd name="connsiteX1" fmla="*/ 1284 w 10689"/>
                <a:gd name="connsiteY1" fmla="*/ 0 h 10000"/>
                <a:gd name="connsiteX2" fmla="*/ 10689 w 10689"/>
                <a:gd name="connsiteY2" fmla="*/ 581 h 10000"/>
                <a:gd name="connsiteX3" fmla="*/ 9378 w 10689"/>
                <a:gd name="connsiteY3" fmla="*/ 10000 h 10000"/>
                <a:gd name="connsiteX4" fmla="*/ 0 w 10689"/>
                <a:gd name="connsiteY4" fmla="*/ 9411 h 10000"/>
                <a:gd name="connsiteX0" fmla="*/ 0 w 12782"/>
                <a:gd name="connsiteY0" fmla="*/ 9841 h 10000"/>
                <a:gd name="connsiteX1" fmla="*/ 3377 w 12782"/>
                <a:gd name="connsiteY1" fmla="*/ 0 h 10000"/>
                <a:gd name="connsiteX2" fmla="*/ 12782 w 12782"/>
                <a:gd name="connsiteY2" fmla="*/ 581 h 10000"/>
                <a:gd name="connsiteX3" fmla="*/ 11471 w 12782"/>
                <a:gd name="connsiteY3" fmla="*/ 10000 h 10000"/>
                <a:gd name="connsiteX4" fmla="*/ 0 w 12782"/>
                <a:gd name="connsiteY4" fmla="*/ 9841 h 10000"/>
                <a:gd name="connsiteX0" fmla="*/ 0 w 12782"/>
                <a:gd name="connsiteY0" fmla="*/ 9841 h 10000"/>
                <a:gd name="connsiteX1" fmla="*/ 3377 w 12782"/>
                <a:gd name="connsiteY1" fmla="*/ 0 h 10000"/>
                <a:gd name="connsiteX2" fmla="*/ 12782 w 12782"/>
                <a:gd name="connsiteY2" fmla="*/ 581 h 10000"/>
                <a:gd name="connsiteX3" fmla="*/ 11471 w 12782"/>
                <a:gd name="connsiteY3" fmla="*/ 10000 h 10000"/>
                <a:gd name="connsiteX4" fmla="*/ 0 w 12782"/>
                <a:gd name="connsiteY4" fmla="*/ 9841 h 10000"/>
                <a:gd name="connsiteX0" fmla="*/ 0 w 12782"/>
                <a:gd name="connsiteY0" fmla="*/ 9841 h 10089"/>
                <a:gd name="connsiteX1" fmla="*/ 3377 w 12782"/>
                <a:gd name="connsiteY1" fmla="*/ 0 h 10089"/>
                <a:gd name="connsiteX2" fmla="*/ 12782 w 12782"/>
                <a:gd name="connsiteY2" fmla="*/ 581 h 10089"/>
                <a:gd name="connsiteX3" fmla="*/ 11471 w 12782"/>
                <a:gd name="connsiteY3" fmla="*/ 10000 h 10089"/>
                <a:gd name="connsiteX4" fmla="*/ 0 w 12782"/>
                <a:gd name="connsiteY4" fmla="*/ 9841 h 10089"/>
                <a:gd name="connsiteX0" fmla="*/ 0 w 12782"/>
                <a:gd name="connsiteY0" fmla="*/ 9537 h 9785"/>
                <a:gd name="connsiteX1" fmla="*/ 1281 w 12782"/>
                <a:gd name="connsiteY1" fmla="*/ 149 h 9785"/>
                <a:gd name="connsiteX2" fmla="*/ 12782 w 12782"/>
                <a:gd name="connsiteY2" fmla="*/ 277 h 9785"/>
                <a:gd name="connsiteX3" fmla="*/ 11471 w 12782"/>
                <a:gd name="connsiteY3" fmla="*/ 9696 h 9785"/>
                <a:gd name="connsiteX4" fmla="*/ 0 w 12782"/>
                <a:gd name="connsiteY4" fmla="*/ 9537 h 9785"/>
                <a:gd name="connsiteX0" fmla="*/ 0 w 10000"/>
                <a:gd name="connsiteY0" fmla="*/ 9747 h 10000"/>
                <a:gd name="connsiteX1" fmla="*/ 1002 w 10000"/>
                <a:gd name="connsiteY1" fmla="*/ 152 h 10000"/>
                <a:gd name="connsiteX2" fmla="*/ 10000 w 10000"/>
                <a:gd name="connsiteY2" fmla="*/ 283 h 10000"/>
                <a:gd name="connsiteX3" fmla="*/ 8974 w 10000"/>
                <a:gd name="connsiteY3" fmla="*/ 9909 h 10000"/>
                <a:gd name="connsiteX4" fmla="*/ 0 w 10000"/>
                <a:gd name="connsiteY4" fmla="*/ 9747 h 10000"/>
                <a:gd name="connsiteX0" fmla="*/ 0 w 10000"/>
                <a:gd name="connsiteY0" fmla="*/ 9747 h 10000"/>
                <a:gd name="connsiteX1" fmla="*/ 1002 w 10000"/>
                <a:gd name="connsiteY1" fmla="*/ 152 h 10000"/>
                <a:gd name="connsiteX2" fmla="*/ 10000 w 10000"/>
                <a:gd name="connsiteY2" fmla="*/ 283 h 10000"/>
                <a:gd name="connsiteX3" fmla="*/ 8974 w 10000"/>
                <a:gd name="connsiteY3" fmla="*/ 9909 h 10000"/>
                <a:gd name="connsiteX4" fmla="*/ 0 w 10000"/>
                <a:gd name="connsiteY4" fmla="*/ 9747 h 10000"/>
                <a:gd name="connsiteX0" fmla="*/ 0 w 10000"/>
                <a:gd name="connsiteY0" fmla="*/ 9747 h 10000"/>
                <a:gd name="connsiteX1" fmla="*/ 1002 w 10000"/>
                <a:gd name="connsiteY1" fmla="*/ 152 h 10000"/>
                <a:gd name="connsiteX2" fmla="*/ 10000 w 10000"/>
                <a:gd name="connsiteY2" fmla="*/ 283 h 10000"/>
                <a:gd name="connsiteX3" fmla="*/ 8974 w 10000"/>
                <a:gd name="connsiteY3" fmla="*/ 9909 h 10000"/>
                <a:gd name="connsiteX4" fmla="*/ 0 w 10000"/>
                <a:gd name="connsiteY4" fmla="*/ 9747 h 10000"/>
                <a:gd name="connsiteX0" fmla="*/ 0 w 9877"/>
                <a:gd name="connsiteY0" fmla="*/ 9689 h 9942"/>
                <a:gd name="connsiteX1" fmla="*/ 1002 w 9877"/>
                <a:gd name="connsiteY1" fmla="*/ 94 h 9942"/>
                <a:gd name="connsiteX2" fmla="*/ 9877 w 9877"/>
                <a:gd name="connsiteY2" fmla="*/ 317 h 9942"/>
                <a:gd name="connsiteX3" fmla="*/ 8974 w 9877"/>
                <a:gd name="connsiteY3" fmla="*/ 9851 h 9942"/>
                <a:gd name="connsiteX4" fmla="*/ 0 w 9877"/>
                <a:gd name="connsiteY4" fmla="*/ 9689 h 9942"/>
                <a:gd name="connsiteX0" fmla="*/ 0 w 10000"/>
                <a:gd name="connsiteY0" fmla="*/ 9651 h 9904"/>
                <a:gd name="connsiteX1" fmla="*/ 1014 w 10000"/>
                <a:gd name="connsiteY1" fmla="*/ 0 h 9904"/>
                <a:gd name="connsiteX2" fmla="*/ 10000 w 10000"/>
                <a:gd name="connsiteY2" fmla="*/ 224 h 9904"/>
                <a:gd name="connsiteX3" fmla="*/ 9086 w 10000"/>
                <a:gd name="connsiteY3" fmla="*/ 9813 h 9904"/>
                <a:gd name="connsiteX4" fmla="*/ 0 w 10000"/>
                <a:gd name="connsiteY4" fmla="*/ 9651 h 9904"/>
                <a:gd name="connsiteX0" fmla="*/ 0 w 10000"/>
                <a:gd name="connsiteY0" fmla="*/ 9841 h 10096"/>
                <a:gd name="connsiteX1" fmla="*/ 1062 w 10000"/>
                <a:gd name="connsiteY1" fmla="*/ 0 h 10096"/>
                <a:gd name="connsiteX2" fmla="*/ 10000 w 10000"/>
                <a:gd name="connsiteY2" fmla="*/ 322 h 10096"/>
                <a:gd name="connsiteX3" fmla="*/ 9086 w 10000"/>
                <a:gd name="connsiteY3" fmla="*/ 10004 h 10096"/>
                <a:gd name="connsiteX4" fmla="*/ 0 w 10000"/>
                <a:gd name="connsiteY4" fmla="*/ 9841 h 10096"/>
                <a:gd name="connsiteX0" fmla="*/ 0 w 10000"/>
                <a:gd name="connsiteY0" fmla="*/ 9841 h 10096"/>
                <a:gd name="connsiteX1" fmla="*/ 1062 w 10000"/>
                <a:gd name="connsiteY1" fmla="*/ 0 h 10096"/>
                <a:gd name="connsiteX2" fmla="*/ 10000 w 10000"/>
                <a:gd name="connsiteY2" fmla="*/ 322 h 10096"/>
                <a:gd name="connsiteX3" fmla="*/ 9086 w 10000"/>
                <a:gd name="connsiteY3" fmla="*/ 10004 h 10096"/>
                <a:gd name="connsiteX4" fmla="*/ 0 w 10000"/>
                <a:gd name="connsiteY4" fmla="*/ 9841 h 10096"/>
                <a:gd name="connsiteX0" fmla="*/ 0 w 9837"/>
                <a:gd name="connsiteY0" fmla="*/ 9841 h 10096"/>
                <a:gd name="connsiteX1" fmla="*/ 1062 w 9837"/>
                <a:gd name="connsiteY1" fmla="*/ 0 h 10096"/>
                <a:gd name="connsiteX2" fmla="*/ 9837 w 9837"/>
                <a:gd name="connsiteY2" fmla="*/ 413 h 10096"/>
                <a:gd name="connsiteX3" fmla="*/ 9086 w 9837"/>
                <a:gd name="connsiteY3" fmla="*/ 10004 h 10096"/>
                <a:gd name="connsiteX4" fmla="*/ 0 w 9837"/>
                <a:gd name="connsiteY4" fmla="*/ 9841 h 10096"/>
                <a:gd name="connsiteX0" fmla="*/ 0 w 10116"/>
                <a:gd name="connsiteY0" fmla="*/ 9747 h 10000"/>
                <a:gd name="connsiteX1" fmla="*/ 1080 w 10116"/>
                <a:gd name="connsiteY1" fmla="*/ 0 h 10000"/>
                <a:gd name="connsiteX2" fmla="*/ 10116 w 10116"/>
                <a:gd name="connsiteY2" fmla="*/ 414 h 10000"/>
                <a:gd name="connsiteX3" fmla="*/ 9237 w 10116"/>
                <a:gd name="connsiteY3" fmla="*/ 9909 h 10000"/>
                <a:gd name="connsiteX4" fmla="*/ 0 w 10116"/>
                <a:gd name="connsiteY4" fmla="*/ 9747 h 10000"/>
                <a:gd name="connsiteX0" fmla="*/ 0 w 10116"/>
                <a:gd name="connsiteY0" fmla="*/ 9747 h 9981"/>
                <a:gd name="connsiteX1" fmla="*/ 1080 w 10116"/>
                <a:gd name="connsiteY1" fmla="*/ 0 h 9981"/>
                <a:gd name="connsiteX2" fmla="*/ 10116 w 10116"/>
                <a:gd name="connsiteY2" fmla="*/ 414 h 9981"/>
                <a:gd name="connsiteX3" fmla="*/ 9084 w 10116"/>
                <a:gd name="connsiteY3" fmla="*/ 9878 h 9981"/>
                <a:gd name="connsiteX4" fmla="*/ 0 w 10116"/>
                <a:gd name="connsiteY4" fmla="*/ 9747 h 9981"/>
                <a:gd name="connsiteX0" fmla="*/ 0 w 10000"/>
                <a:gd name="connsiteY0" fmla="*/ 9766 h 10033"/>
                <a:gd name="connsiteX1" fmla="*/ 1068 w 10000"/>
                <a:gd name="connsiteY1" fmla="*/ 0 h 10033"/>
                <a:gd name="connsiteX2" fmla="*/ 10000 w 10000"/>
                <a:gd name="connsiteY2" fmla="*/ 415 h 10033"/>
                <a:gd name="connsiteX3" fmla="*/ 9052 w 10000"/>
                <a:gd name="connsiteY3" fmla="*/ 9949 h 10033"/>
                <a:gd name="connsiteX4" fmla="*/ 0 w 10000"/>
                <a:gd name="connsiteY4" fmla="*/ 9766 h 10033"/>
                <a:gd name="connsiteX0" fmla="*/ 0 w 10000"/>
                <a:gd name="connsiteY0" fmla="*/ 9766 h 10033"/>
                <a:gd name="connsiteX1" fmla="*/ 1068 w 10000"/>
                <a:gd name="connsiteY1" fmla="*/ 0 h 10033"/>
                <a:gd name="connsiteX2" fmla="*/ 10000 w 10000"/>
                <a:gd name="connsiteY2" fmla="*/ 415 h 10033"/>
                <a:gd name="connsiteX3" fmla="*/ 9052 w 10000"/>
                <a:gd name="connsiteY3" fmla="*/ 9949 h 10033"/>
                <a:gd name="connsiteX4" fmla="*/ 0 w 10000"/>
                <a:gd name="connsiteY4" fmla="*/ 9766 h 10033"/>
                <a:gd name="connsiteX0" fmla="*/ 0 w 10000"/>
                <a:gd name="connsiteY0" fmla="*/ 9766 h 10033"/>
                <a:gd name="connsiteX1" fmla="*/ 1068 w 10000"/>
                <a:gd name="connsiteY1" fmla="*/ 0 h 10033"/>
                <a:gd name="connsiteX2" fmla="*/ 10000 w 10000"/>
                <a:gd name="connsiteY2" fmla="*/ 415 h 10033"/>
                <a:gd name="connsiteX3" fmla="*/ 9052 w 10000"/>
                <a:gd name="connsiteY3" fmla="*/ 9949 h 10033"/>
                <a:gd name="connsiteX4" fmla="*/ 0 w 10000"/>
                <a:gd name="connsiteY4" fmla="*/ 9766 h 10033"/>
                <a:gd name="connsiteX0" fmla="*/ 0 w 10000"/>
                <a:gd name="connsiteY0" fmla="*/ 9766 h 10033"/>
                <a:gd name="connsiteX1" fmla="*/ 1068 w 10000"/>
                <a:gd name="connsiteY1" fmla="*/ 0 h 10033"/>
                <a:gd name="connsiteX2" fmla="*/ 10000 w 10000"/>
                <a:gd name="connsiteY2" fmla="*/ 415 h 10033"/>
                <a:gd name="connsiteX3" fmla="*/ 9052 w 10000"/>
                <a:gd name="connsiteY3" fmla="*/ 9949 h 10033"/>
                <a:gd name="connsiteX4" fmla="*/ 0 w 10000"/>
                <a:gd name="connsiteY4" fmla="*/ 9766 h 10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33">
                  <a:moveTo>
                    <a:pt x="0" y="9766"/>
                  </a:moveTo>
                  <a:cubicBezTo>
                    <a:pt x="327" y="6540"/>
                    <a:pt x="739" y="2856"/>
                    <a:pt x="1068" y="0"/>
                  </a:cubicBezTo>
                  <a:cubicBezTo>
                    <a:pt x="4535" y="395"/>
                    <a:pt x="5787" y="558"/>
                    <a:pt x="10000" y="415"/>
                  </a:cubicBezTo>
                  <a:cubicBezTo>
                    <a:pt x="9694" y="3617"/>
                    <a:pt x="9358" y="6747"/>
                    <a:pt x="9052" y="9949"/>
                  </a:cubicBezTo>
                  <a:cubicBezTo>
                    <a:pt x="4871" y="10096"/>
                    <a:pt x="4045" y="10062"/>
                    <a:pt x="0" y="9766"/>
                  </a:cubicBezTo>
                  <a:close/>
                </a:path>
              </a:pathLst>
            </a:custGeom>
            <a:solidFill>
              <a:schemeClr val="accent2">
                <a:lumMod val="20000"/>
                <a:lumOff val="80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226" name="Flowchart: Data 75">
              <a:extLst>
                <a:ext uri="{FF2B5EF4-FFF2-40B4-BE49-F238E27FC236}">
                  <a16:creationId xmlns:a16="http://schemas.microsoft.com/office/drawing/2014/main" id="{6B2FBDE1-C371-496D-8A34-8767C1241A1B}"/>
                </a:ext>
              </a:extLst>
            </p:cNvPr>
            <p:cNvSpPr/>
            <p:nvPr/>
          </p:nvSpPr>
          <p:spPr>
            <a:xfrm flipH="1">
              <a:off x="2938904" y="2337522"/>
              <a:ext cx="364801" cy="9128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630"/>
                <a:gd name="connsiteY0" fmla="*/ 10653 h 10653"/>
                <a:gd name="connsiteX1" fmla="*/ 2000 w 10630"/>
                <a:gd name="connsiteY1" fmla="*/ 653 h 10653"/>
                <a:gd name="connsiteX2" fmla="*/ 10630 w 10630"/>
                <a:gd name="connsiteY2" fmla="*/ 0 h 10653"/>
                <a:gd name="connsiteX3" fmla="*/ 8000 w 10630"/>
                <a:gd name="connsiteY3" fmla="*/ 10653 h 10653"/>
                <a:gd name="connsiteX4" fmla="*/ 0 w 10630"/>
                <a:gd name="connsiteY4" fmla="*/ 10653 h 10653"/>
                <a:gd name="connsiteX0" fmla="*/ 0 w 10630"/>
                <a:gd name="connsiteY0" fmla="*/ 10653 h 13314"/>
                <a:gd name="connsiteX1" fmla="*/ 2000 w 10630"/>
                <a:gd name="connsiteY1" fmla="*/ 653 h 13314"/>
                <a:gd name="connsiteX2" fmla="*/ 10630 w 10630"/>
                <a:gd name="connsiteY2" fmla="*/ 0 h 13314"/>
                <a:gd name="connsiteX3" fmla="*/ 10600 w 10630"/>
                <a:gd name="connsiteY3" fmla="*/ 13314 h 13314"/>
                <a:gd name="connsiteX4" fmla="*/ 0 w 10630"/>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168 w 10798"/>
                <a:gd name="connsiteY0" fmla="*/ 13464 h 16125"/>
                <a:gd name="connsiteX1" fmla="*/ 0 w 10798"/>
                <a:gd name="connsiteY1" fmla="*/ 0 h 16125"/>
                <a:gd name="connsiteX2" fmla="*/ 10798 w 10798"/>
                <a:gd name="connsiteY2" fmla="*/ 2811 h 16125"/>
                <a:gd name="connsiteX3" fmla="*/ 10768 w 10798"/>
                <a:gd name="connsiteY3" fmla="*/ 16125 h 16125"/>
                <a:gd name="connsiteX4" fmla="*/ 168 w 10798"/>
                <a:gd name="connsiteY4" fmla="*/ 13464 h 16125"/>
                <a:gd name="connsiteX0" fmla="*/ 169 w 10799"/>
                <a:gd name="connsiteY0" fmla="*/ 13464 h 16125"/>
                <a:gd name="connsiteX1" fmla="*/ 1 w 10799"/>
                <a:gd name="connsiteY1" fmla="*/ 0 h 16125"/>
                <a:gd name="connsiteX2" fmla="*/ 10799 w 10799"/>
                <a:gd name="connsiteY2" fmla="*/ 2811 h 16125"/>
                <a:gd name="connsiteX3" fmla="*/ 10769 w 10799"/>
                <a:gd name="connsiteY3" fmla="*/ 16125 h 16125"/>
                <a:gd name="connsiteX4" fmla="*/ 169 w 10799"/>
                <a:gd name="connsiteY4" fmla="*/ 13464 h 16125"/>
                <a:gd name="connsiteX0" fmla="*/ 58 w 10894"/>
                <a:gd name="connsiteY0" fmla="*/ 13094 h 16125"/>
                <a:gd name="connsiteX1" fmla="*/ 96 w 10894"/>
                <a:gd name="connsiteY1" fmla="*/ 0 h 16125"/>
                <a:gd name="connsiteX2" fmla="*/ 10894 w 10894"/>
                <a:gd name="connsiteY2" fmla="*/ 2811 h 16125"/>
                <a:gd name="connsiteX3" fmla="*/ 10864 w 10894"/>
                <a:gd name="connsiteY3" fmla="*/ 16125 h 16125"/>
                <a:gd name="connsiteX4" fmla="*/ 58 w 10894"/>
                <a:gd name="connsiteY4" fmla="*/ 13094 h 16125"/>
                <a:gd name="connsiteX0" fmla="*/ 71 w 10907"/>
                <a:gd name="connsiteY0" fmla="*/ 13195 h 16226"/>
                <a:gd name="connsiteX1" fmla="*/ 57 w 10907"/>
                <a:gd name="connsiteY1" fmla="*/ 0 h 16226"/>
                <a:gd name="connsiteX2" fmla="*/ 10907 w 10907"/>
                <a:gd name="connsiteY2" fmla="*/ 2912 h 16226"/>
                <a:gd name="connsiteX3" fmla="*/ 10877 w 10907"/>
                <a:gd name="connsiteY3" fmla="*/ 16226 h 16226"/>
                <a:gd name="connsiteX4" fmla="*/ 71 w 10907"/>
                <a:gd name="connsiteY4" fmla="*/ 13195 h 16226"/>
                <a:gd name="connsiteX0" fmla="*/ 71 w 10877"/>
                <a:gd name="connsiteY0" fmla="*/ 13195 h 16226"/>
                <a:gd name="connsiteX1" fmla="*/ 57 w 10877"/>
                <a:gd name="connsiteY1" fmla="*/ 0 h 16226"/>
                <a:gd name="connsiteX2" fmla="*/ 10804 w 10877"/>
                <a:gd name="connsiteY2" fmla="*/ 2912 h 16226"/>
                <a:gd name="connsiteX3" fmla="*/ 10877 w 10877"/>
                <a:gd name="connsiteY3" fmla="*/ 16226 h 16226"/>
                <a:gd name="connsiteX4" fmla="*/ 71 w 10877"/>
                <a:gd name="connsiteY4" fmla="*/ 13195 h 16226"/>
                <a:gd name="connsiteX0" fmla="*/ 71 w 10877"/>
                <a:gd name="connsiteY0" fmla="*/ 13195 h 16226"/>
                <a:gd name="connsiteX1" fmla="*/ 57 w 10877"/>
                <a:gd name="connsiteY1" fmla="*/ 0 h 16226"/>
                <a:gd name="connsiteX2" fmla="*/ 10701 w 10877"/>
                <a:gd name="connsiteY2" fmla="*/ 2744 h 16226"/>
                <a:gd name="connsiteX3" fmla="*/ 10877 w 10877"/>
                <a:gd name="connsiteY3" fmla="*/ 16226 h 16226"/>
                <a:gd name="connsiteX4" fmla="*/ 71 w 10877"/>
                <a:gd name="connsiteY4" fmla="*/ 13195 h 16226"/>
                <a:gd name="connsiteX0" fmla="*/ 71 w 10961"/>
                <a:gd name="connsiteY0" fmla="*/ 13195 h 16226"/>
                <a:gd name="connsiteX1" fmla="*/ 57 w 10961"/>
                <a:gd name="connsiteY1" fmla="*/ 0 h 16226"/>
                <a:gd name="connsiteX2" fmla="*/ 10959 w 10961"/>
                <a:gd name="connsiteY2" fmla="*/ 2811 h 16226"/>
                <a:gd name="connsiteX3" fmla="*/ 10877 w 10961"/>
                <a:gd name="connsiteY3" fmla="*/ 16226 h 16226"/>
                <a:gd name="connsiteX4" fmla="*/ 71 w 10961"/>
                <a:gd name="connsiteY4" fmla="*/ 13195 h 16226"/>
                <a:gd name="connsiteX0" fmla="*/ 71 w 10980"/>
                <a:gd name="connsiteY0" fmla="*/ 13195 h 16125"/>
                <a:gd name="connsiteX1" fmla="*/ 57 w 10980"/>
                <a:gd name="connsiteY1" fmla="*/ 0 h 16125"/>
                <a:gd name="connsiteX2" fmla="*/ 10959 w 10980"/>
                <a:gd name="connsiteY2" fmla="*/ 2811 h 16125"/>
                <a:gd name="connsiteX3" fmla="*/ 10980 w 10980"/>
                <a:gd name="connsiteY3" fmla="*/ 16125 h 16125"/>
                <a:gd name="connsiteX4" fmla="*/ 71 w 10980"/>
                <a:gd name="connsiteY4" fmla="*/ 13195 h 16125"/>
                <a:gd name="connsiteX0" fmla="*/ 71 w 11041"/>
                <a:gd name="connsiteY0" fmla="*/ 13195 h 16125"/>
                <a:gd name="connsiteX1" fmla="*/ 57 w 11041"/>
                <a:gd name="connsiteY1" fmla="*/ 0 h 16125"/>
                <a:gd name="connsiteX2" fmla="*/ 11038 w 11041"/>
                <a:gd name="connsiteY2" fmla="*/ 2511 h 16125"/>
                <a:gd name="connsiteX3" fmla="*/ 10980 w 11041"/>
                <a:gd name="connsiteY3" fmla="*/ 16125 h 16125"/>
                <a:gd name="connsiteX4" fmla="*/ 71 w 11041"/>
                <a:gd name="connsiteY4" fmla="*/ 13195 h 16125"/>
                <a:gd name="connsiteX0" fmla="*/ 71 w 11041"/>
                <a:gd name="connsiteY0" fmla="*/ 13195 h 16125"/>
                <a:gd name="connsiteX1" fmla="*/ 57 w 11041"/>
                <a:gd name="connsiteY1" fmla="*/ 0 h 16125"/>
                <a:gd name="connsiteX2" fmla="*/ 11038 w 11041"/>
                <a:gd name="connsiteY2" fmla="*/ 2511 h 16125"/>
                <a:gd name="connsiteX3" fmla="*/ 10980 w 11041"/>
                <a:gd name="connsiteY3" fmla="*/ 16125 h 16125"/>
                <a:gd name="connsiteX4" fmla="*/ 71 w 11041"/>
                <a:gd name="connsiteY4" fmla="*/ 13195 h 16125"/>
                <a:gd name="connsiteX0" fmla="*/ 71 w 11041"/>
                <a:gd name="connsiteY0" fmla="*/ 13195 h 16125"/>
                <a:gd name="connsiteX1" fmla="*/ 57 w 11041"/>
                <a:gd name="connsiteY1" fmla="*/ 0 h 16125"/>
                <a:gd name="connsiteX2" fmla="*/ 11038 w 11041"/>
                <a:gd name="connsiteY2" fmla="*/ 2511 h 16125"/>
                <a:gd name="connsiteX3" fmla="*/ 10980 w 11041"/>
                <a:gd name="connsiteY3" fmla="*/ 16125 h 16125"/>
                <a:gd name="connsiteX4" fmla="*/ 71 w 11041"/>
                <a:gd name="connsiteY4" fmla="*/ 13195 h 16125"/>
                <a:gd name="connsiteX0" fmla="*/ 71 w 11041"/>
                <a:gd name="connsiteY0" fmla="*/ 13195 h 16125"/>
                <a:gd name="connsiteX1" fmla="*/ 57 w 11041"/>
                <a:gd name="connsiteY1" fmla="*/ 0 h 16125"/>
                <a:gd name="connsiteX2" fmla="*/ 11038 w 11041"/>
                <a:gd name="connsiteY2" fmla="*/ 2511 h 16125"/>
                <a:gd name="connsiteX3" fmla="*/ 10980 w 11041"/>
                <a:gd name="connsiteY3" fmla="*/ 16125 h 16125"/>
                <a:gd name="connsiteX4" fmla="*/ 71 w 11041"/>
                <a:gd name="connsiteY4" fmla="*/ 13195 h 16125"/>
                <a:gd name="connsiteX0" fmla="*/ 71 w 11039"/>
                <a:gd name="connsiteY0" fmla="*/ 13195 h 15257"/>
                <a:gd name="connsiteX1" fmla="*/ 57 w 11039"/>
                <a:gd name="connsiteY1" fmla="*/ 0 h 15257"/>
                <a:gd name="connsiteX2" fmla="*/ 11038 w 11039"/>
                <a:gd name="connsiteY2" fmla="*/ 2511 h 15257"/>
                <a:gd name="connsiteX3" fmla="*/ 10861 w 11039"/>
                <a:gd name="connsiteY3" fmla="*/ 15257 h 15257"/>
                <a:gd name="connsiteX4" fmla="*/ 71 w 11039"/>
                <a:gd name="connsiteY4" fmla="*/ 13195 h 15257"/>
                <a:gd name="connsiteX0" fmla="*/ 47 w 11134"/>
                <a:gd name="connsiteY0" fmla="*/ 12584 h 15257"/>
                <a:gd name="connsiteX1" fmla="*/ 152 w 11134"/>
                <a:gd name="connsiteY1" fmla="*/ 0 h 15257"/>
                <a:gd name="connsiteX2" fmla="*/ 11133 w 11134"/>
                <a:gd name="connsiteY2" fmla="*/ 2511 h 15257"/>
                <a:gd name="connsiteX3" fmla="*/ 10956 w 11134"/>
                <a:gd name="connsiteY3" fmla="*/ 15257 h 15257"/>
                <a:gd name="connsiteX4" fmla="*/ 47 w 11134"/>
                <a:gd name="connsiteY4" fmla="*/ 12584 h 15257"/>
                <a:gd name="connsiteX0" fmla="*/ 0 w 11087"/>
                <a:gd name="connsiteY0" fmla="*/ 12584 h 15257"/>
                <a:gd name="connsiteX1" fmla="*/ 105 w 11087"/>
                <a:gd name="connsiteY1" fmla="*/ 0 h 15257"/>
                <a:gd name="connsiteX2" fmla="*/ 11086 w 11087"/>
                <a:gd name="connsiteY2" fmla="*/ 2511 h 15257"/>
                <a:gd name="connsiteX3" fmla="*/ 10909 w 11087"/>
                <a:gd name="connsiteY3" fmla="*/ 15257 h 15257"/>
                <a:gd name="connsiteX4" fmla="*/ 0 w 11087"/>
                <a:gd name="connsiteY4" fmla="*/ 12584 h 15257"/>
                <a:gd name="connsiteX0" fmla="*/ 0 w 11087"/>
                <a:gd name="connsiteY0" fmla="*/ 12520 h 15193"/>
                <a:gd name="connsiteX1" fmla="*/ 46 w 11087"/>
                <a:gd name="connsiteY1" fmla="*/ 0 h 15193"/>
                <a:gd name="connsiteX2" fmla="*/ 11086 w 11087"/>
                <a:gd name="connsiteY2" fmla="*/ 2447 h 15193"/>
                <a:gd name="connsiteX3" fmla="*/ 10909 w 11087"/>
                <a:gd name="connsiteY3" fmla="*/ 15193 h 15193"/>
                <a:gd name="connsiteX4" fmla="*/ 0 w 11087"/>
                <a:gd name="connsiteY4" fmla="*/ 12520 h 15193"/>
                <a:gd name="connsiteX0" fmla="*/ 0 w 11087"/>
                <a:gd name="connsiteY0" fmla="*/ 12552 h 15225"/>
                <a:gd name="connsiteX1" fmla="*/ 46 w 11087"/>
                <a:gd name="connsiteY1" fmla="*/ 0 h 15225"/>
                <a:gd name="connsiteX2" fmla="*/ 11086 w 11087"/>
                <a:gd name="connsiteY2" fmla="*/ 2479 h 15225"/>
                <a:gd name="connsiteX3" fmla="*/ 10909 w 11087"/>
                <a:gd name="connsiteY3" fmla="*/ 15225 h 15225"/>
                <a:gd name="connsiteX4" fmla="*/ 0 w 11087"/>
                <a:gd name="connsiteY4" fmla="*/ 12552 h 15225"/>
                <a:gd name="connsiteX0" fmla="*/ 0 w 10919"/>
                <a:gd name="connsiteY0" fmla="*/ 12552 h 15225"/>
                <a:gd name="connsiteX1" fmla="*/ 46 w 10919"/>
                <a:gd name="connsiteY1" fmla="*/ 0 h 15225"/>
                <a:gd name="connsiteX2" fmla="*/ 10913 w 10919"/>
                <a:gd name="connsiteY2" fmla="*/ 2447 h 15225"/>
                <a:gd name="connsiteX3" fmla="*/ 10909 w 10919"/>
                <a:gd name="connsiteY3" fmla="*/ 15225 h 15225"/>
                <a:gd name="connsiteX4" fmla="*/ 0 w 10919"/>
                <a:gd name="connsiteY4" fmla="*/ 12552 h 15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9" h="15225">
                  <a:moveTo>
                    <a:pt x="0" y="12552"/>
                  </a:moveTo>
                  <a:cubicBezTo>
                    <a:pt x="30" y="9100"/>
                    <a:pt x="37" y="4764"/>
                    <a:pt x="46" y="0"/>
                  </a:cubicBezTo>
                  <a:lnTo>
                    <a:pt x="10913" y="2447"/>
                  </a:lnTo>
                  <a:cubicBezTo>
                    <a:pt x="10937" y="6885"/>
                    <a:pt x="10885" y="10787"/>
                    <a:pt x="10909" y="15225"/>
                  </a:cubicBezTo>
                  <a:lnTo>
                    <a:pt x="0" y="12552"/>
                  </a:lnTo>
                  <a:close/>
                </a:path>
              </a:pathLst>
            </a:custGeom>
            <a:solidFill>
              <a:schemeClr val="accent2">
                <a:lumMod val="20000"/>
                <a:lumOff val="80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98" name="Flowchart: Data 77">
              <a:extLst>
                <a:ext uri="{FF2B5EF4-FFF2-40B4-BE49-F238E27FC236}">
                  <a16:creationId xmlns:a16="http://schemas.microsoft.com/office/drawing/2014/main" id="{15039EF7-4D4D-4B66-BF06-1643B9006B13}"/>
                </a:ext>
              </a:extLst>
            </p:cNvPr>
            <p:cNvSpPr/>
            <p:nvPr/>
          </p:nvSpPr>
          <p:spPr>
            <a:xfrm rot="2245278">
              <a:off x="2631048" y="2097277"/>
              <a:ext cx="547434" cy="62915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460"/>
                <a:gd name="connsiteY0" fmla="*/ 20476 h 20476"/>
                <a:gd name="connsiteX1" fmla="*/ 4753 w 12460"/>
                <a:gd name="connsiteY1" fmla="*/ 4215 h 20476"/>
                <a:gd name="connsiteX2" fmla="*/ 12460 w 12460"/>
                <a:gd name="connsiteY2" fmla="*/ 0 h 20476"/>
                <a:gd name="connsiteX3" fmla="*/ 7311 w 12460"/>
                <a:gd name="connsiteY3" fmla="*/ 14658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0713"/>
                <a:gd name="connsiteY0" fmla="*/ 18475 h 18475"/>
                <a:gd name="connsiteX1" fmla="*/ 4753 w 10713"/>
                <a:gd name="connsiteY1" fmla="*/ 221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2873 w 12274"/>
                <a:gd name="connsiteY1" fmla="*/ 14358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2873 w 12274"/>
                <a:gd name="connsiteY1" fmla="*/ 14358 h 22695"/>
                <a:gd name="connsiteX2" fmla="*/ 12274 w 12274"/>
                <a:gd name="connsiteY2" fmla="*/ 0 h 22695"/>
                <a:gd name="connsiteX3" fmla="*/ 7504 w 12274"/>
                <a:gd name="connsiteY3" fmla="*/ 13963 h 22695"/>
                <a:gd name="connsiteX4" fmla="*/ 0 w 12274"/>
                <a:gd name="connsiteY4" fmla="*/ 22695 h 22695"/>
                <a:gd name="connsiteX0" fmla="*/ 0 w 12132"/>
                <a:gd name="connsiteY0" fmla="*/ 22114 h 22114"/>
                <a:gd name="connsiteX1" fmla="*/ 2873 w 12132"/>
                <a:gd name="connsiteY1" fmla="*/ 13777 h 22114"/>
                <a:gd name="connsiteX2" fmla="*/ 12132 w 12132"/>
                <a:gd name="connsiteY2" fmla="*/ 0 h 22114"/>
                <a:gd name="connsiteX3" fmla="*/ 7504 w 12132"/>
                <a:gd name="connsiteY3" fmla="*/ 13382 h 22114"/>
                <a:gd name="connsiteX4" fmla="*/ 0 w 12132"/>
                <a:gd name="connsiteY4" fmla="*/ 22114 h 22114"/>
                <a:gd name="connsiteX0" fmla="*/ 0 w 12132"/>
                <a:gd name="connsiteY0" fmla="*/ 22114 h 22114"/>
                <a:gd name="connsiteX1" fmla="*/ 2873 w 12132"/>
                <a:gd name="connsiteY1" fmla="*/ 13777 h 22114"/>
                <a:gd name="connsiteX2" fmla="*/ 12132 w 12132"/>
                <a:gd name="connsiteY2" fmla="*/ 0 h 22114"/>
                <a:gd name="connsiteX3" fmla="*/ 7504 w 12132"/>
                <a:gd name="connsiteY3" fmla="*/ 13382 h 22114"/>
                <a:gd name="connsiteX4" fmla="*/ 0 w 12132"/>
                <a:gd name="connsiteY4" fmla="*/ 22114 h 22114"/>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053"/>
                <a:gd name="connsiteY0" fmla="*/ 25197 h 25197"/>
                <a:gd name="connsiteX1" fmla="*/ 3794 w 13053"/>
                <a:gd name="connsiteY1" fmla="*/ 13777 h 25197"/>
                <a:gd name="connsiteX2" fmla="*/ 13053 w 13053"/>
                <a:gd name="connsiteY2" fmla="*/ 0 h 25197"/>
                <a:gd name="connsiteX3" fmla="*/ 8578 w 13053"/>
                <a:gd name="connsiteY3" fmla="*/ 13082 h 25197"/>
                <a:gd name="connsiteX4" fmla="*/ 0 w 13053"/>
                <a:gd name="connsiteY4" fmla="*/ 25197 h 25197"/>
                <a:gd name="connsiteX0" fmla="*/ 0 w 13053"/>
                <a:gd name="connsiteY0" fmla="*/ 25197 h 25197"/>
                <a:gd name="connsiteX1" fmla="*/ 5438 w 13053"/>
                <a:gd name="connsiteY1" fmla="*/ 9743 h 25197"/>
                <a:gd name="connsiteX2" fmla="*/ 13053 w 13053"/>
                <a:gd name="connsiteY2" fmla="*/ 0 h 25197"/>
                <a:gd name="connsiteX3" fmla="*/ 8578 w 13053"/>
                <a:gd name="connsiteY3" fmla="*/ 13082 h 25197"/>
                <a:gd name="connsiteX4" fmla="*/ 0 w 13053"/>
                <a:gd name="connsiteY4" fmla="*/ 25197 h 25197"/>
                <a:gd name="connsiteX0" fmla="*/ 0 w 13053"/>
                <a:gd name="connsiteY0" fmla="*/ 25197 h 25197"/>
                <a:gd name="connsiteX1" fmla="*/ 5438 w 13053"/>
                <a:gd name="connsiteY1" fmla="*/ 9743 h 25197"/>
                <a:gd name="connsiteX2" fmla="*/ 13053 w 13053"/>
                <a:gd name="connsiteY2" fmla="*/ 0 h 25197"/>
                <a:gd name="connsiteX3" fmla="*/ 8578 w 13053"/>
                <a:gd name="connsiteY3" fmla="*/ 13082 h 25197"/>
                <a:gd name="connsiteX4" fmla="*/ 0 w 13053"/>
                <a:gd name="connsiteY4" fmla="*/ 25197 h 25197"/>
                <a:gd name="connsiteX0" fmla="*/ 0 w 13068"/>
                <a:gd name="connsiteY0" fmla="*/ 25808 h 25808"/>
                <a:gd name="connsiteX1" fmla="*/ 5438 w 13068"/>
                <a:gd name="connsiteY1" fmla="*/ 10354 h 25808"/>
                <a:gd name="connsiteX2" fmla="*/ 13068 w 13068"/>
                <a:gd name="connsiteY2" fmla="*/ 0 h 25808"/>
                <a:gd name="connsiteX3" fmla="*/ 8578 w 13068"/>
                <a:gd name="connsiteY3" fmla="*/ 13693 h 25808"/>
                <a:gd name="connsiteX4" fmla="*/ 0 w 13068"/>
                <a:gd name="connsiteY4" fmla="*/ 25808 h 25808"/>
                <a:gd name="connsiteX0" fmla="*/ 0 w 13068"/>
                <a:gd name="connsiteY0" fmla="*/ 25808 h 25808"/>
                <a:gd name="connsiteX1" fmla="*/ 5438 w 13068"/>
                <a:gd name="connsiteY1" fmla="*/ 10354 h 25808"/>
                <a:gd name="connsiteX2" fmla="*/ 13068 w 13068"/>
                <a:gd name="connsiteY2" fmla="*/ 0 h 25808"/>
                <a:gd name="connsiteX3" fmla="*/ 8253 w 13068"/>
                <a:gd name="connsiteY3" fmla="*/ 14121 h 25808"/>
                <a:gd name="connsiteX4" fmla="*/ 0 w 13068"/>
                <a:gd name="connsiteY4" fmla="*/ 25808 h 25808"/>
                <a:gd name="connsiteX0" fmla="*/ 0 w 13068"/>
                <a:gd name="connsiteY0" fmla="*/ 25808 h 25808"/>
                <a:gd name="connsiteX1" fmla="*/ 5500 w 13068"/>
                <a:gd name="connsiteY1" fmla="*/ 9977 h 25808"/>
                <a:gd name="connsiteX2" fmla="*/ 13068 w 13068"/>
                <a:gd name="connsiteY2" fmla="*/ 0 h 25808"/>
                <a:gd name="connsiteX3" fmla="*/ 8253 w 13068"/>
                <a:gd name="connsiteY3" fmla="*/ 14121 h 25808"/>
                <a:gd name="connsiteX4" fmla="*/ 0 w 13068"/>
                <a:gd name="connsiteY4" fmla="*/ 25808 h 25808"/>
                <a:gd name="connsiteX0" fmla="*/ 0 w 13068"/>
                <a:gd name="connsiteY0" fmla="*/ 25808 h 25808"/>
                <a:gd name="connsiteX1" fmla="*/ 5500 w 13068"/>
                <a:gd name="connsiteY1" fmla="*/ 9977 h 25808"/>
                <a:gd name="connsiteX2" fmla="*/ 13068 w 13068"/>
                <a:gd name="connsiteY2" fmla="*/ 0 h 25808"/>
                <a:gd name="connsiteX3" fmla="*/ 8253 w 13068"/>
                <a:gd name="connsiteY3" fmla="*/ 14121 h 25808"/>
                <a:gd name="connsiteX4" fmla="*/ 0 w 13068"/>
                <a:gd name="connsiteY4" fmla="*/ 25808 h 2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8" h="25808">
                  <a:moveTo>
                    <a:pt x="0" y="25808"/>
                  </a:moveTo>
                  <a:cubicBezTo>
                    <a:pt x="1712" y="20975"/>
                    <a:pt x="3743" y="14967"/>
                    <a:pt x="5500" y="9977"/>
                  </a:cubicBezTo>
                  <a:cubicBezTo>
                    <a:pt x="9190" y="4590"/>
                    <a:pt x="7704" y="6241"/>
                    <a:pt x="13068" y="0"/>
                  </a:cubicBezTo>
                  <a:lnTo>
                    <a:pt x="8253" y="14121"/>
                  </a:lnTo>
                  <a:cubicBezTo>
                    <a:pt x="5727" y="16831"/>
                    <a:pt x="2755" y="20444"/>
                    <a:pt x="0" y="25808"/>
                  </a:cubicBezTo>
                  <a:close/>
                </a:path>
              </a:pathLst>
            </a:custGeom>
            <a:solidFill>
              <a:schemeClr val="accent2">
                <a:lumMod val="20000"/>
                <a:lumOff val="80000"/>
                <a:alpha val="84000"/>
              </a:schemeClr>
            </a:solidFill>
            <a:ln w="15875">
              <a:solidFill>
                <a:schemeClr val="accent3">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cxnSp>
          <p:nvCxnSpPr>
            <p:cNvPr id="32" name="Straight Connector 31">
              <a:extLst>
                <a:ext uri="{FF2B5EF4-FFF2-40B4-BE49-F238E27FC236}">
                  <a16:creationId xmlns:a16="http://schemas.microsoft.com/office/drawing/2014/main" id="{E19287EC-8BBF-4091-9D5C-F8DDD1AF7E0E}"/>
                </a:ext>
              </a:extLst>
            </p:cNvPr>
            <p:cNvCxnSpPr>
              <a:cxnSpLocks/>
            </p:cNvCxnSpPr>
            <p:nvPr/>
          </p:nvCxnSpPr>
          <p:spPr>
            <a:xfrm>
              <a:off x="2577267" y="2890516"/>
              <a:ext cx="0" cy="751185"/>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B613C1-9A2B-4D42-A0DD-EB514A0D600C}"/>
                </a:ext>
              </a:extLst>
            </p:cNvPr>
            <p:cNvCxnSpPr/>
            <p:nvPr/>
          </p:nvCxnSpPr>
          <p:spPr>
            <a:xfrm flipV="1">
              <a:off x="2578756" y="2121105"/>
              <a:ext cx="1888112" cy="764258"/>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81" name="Flowchart: Data 77">
              <a:extLst>
                <a:ext uri="{FF2B5EF4-FFF2-40B4-BE49-F238E27FC236}">
                  <a16:creationId xmlns:a16="http://schemas.microsoft.com/office/drawing/2014/main" id="{CD270B51-D1E4-45F2-AEE4-C6B5BB61F172}"/>
                </a:ext>
              </a:extLst>
            </p:cNvPr>
            <p:cNvSpPr/>
            <p:nvPr/>
          </p:nvSpPr>
          <p:spPr>
            <a:xfrm rot="2245278">
              <a:off x="1741981" y="2136203"/>
              <a:ext cx="539141" cy="5771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460"/>
                <a:gd name="connsiteY0" fmla="*/ 20476 h 20476"/>
                <a:gd name="connsiteX1" fmla="*/ 4753 w 12460"/>
                <a:gd name="connsiteY1" fmla="*/ 4215 h 20476"/>
                <a:gd name="connsiteX2" fmla="*/ 12460 w 12460"/>
                <a:gd name="connsiteY2" fmla="*/ 0 h 20476"/>
                <a:gd name="connsiteX3" fmla="*/ 7311 w 12460"/>
                <a:gd name="connsiteY3" fmla="*/ 14658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0713"/>
                <a:gd name="connsiteY0" fmla="*/ 18475 h 18475"/>
                <a:gd name="connsiteX1" fmla="*/ 4753 w 10713"/>
                <a:gd name="connsiteY1" fmla="*/ 221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870"/>
                <a:gd name="connsiteY0" fmla="*/ 23675 h 23675"/>
                <a:gd name="connsiteX1" fmla="*/ 4802 w 12870"/>
                <a:gd name="connsiteY1" fmla="*/ 10141 h 23675"/>
                <a:gd name="connsiteX2" fmla="*/ 12870 w 12870"/>
                <a:gd name="connsiteY2" fmla="*/ 0 h 23675"/>
                <a:gd name="connsiteX3" fmla="*/ 7504 w 12870"/>
                <a:gd name="connsiteY3" fmla="*/ 14943 h 23675"/>
                <a:gd name="connsiteX4" fmla="*/ 0 w 12870"/>
                <a:gd name="connsiteY4" fmla="*/ 23675 h 2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0" h="23675">
                  <a:moveTo>
                    <a:pt x="0" y="23675"/>
                  </a:moveTo>
                  <a:cubicBezTo>
                    <a:pt x="1712" y="18842"/>
                    <a:pt x="3045" y="15131"/>
                    <a:pt x="4802" y="10141"/>
                  </a:cubicBezTo>
                  <a:cubicBezTo>
                    <a:pt x="7751" y="7598"/>
                    <a:pt x="9567" y="5206"/>
                    <a:pt x="12870" y="0"/>
                  </a:cubicBezTo>
                  <a:lnTo>
                    <a:pt x="7504" y="14943"/>
                  </a:lnTo>
                  <a:cubicBezTo>
                    <a:pt x="5416" y="17865"/>
                    <a:pt x="2945" y="21313"/>
                    <a:pt x="0" y="23675"/>
                  </a:cubicBezTo>
                  <a:close/>
                </a:path>
              </a:pathLst>
            </a:custGeom>
            <a:solidFill>
              <a:schemeClr val="accent2">
                <a:lumMod val="20000"/>
                <a:lumOff val="80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78" name="Flowchart: Data 73">
              <a:extLst>
                <a:ext uri="{FF2B5EF4-FFF2-40B4-BE49-F238E27FC236}">
                  <a16:creationId xmlns:a16="http://schemas.microsoft.com/office/drawing/2014/main" id="{E48069F7-8660-482D-AD44-C238C6D663DD}"/>
                </a:ext>
              </a:extLst>
            </p:cNvPr>
            <p:cNvSpPr/>
            <p:nvPr/>
          </p:nvSpPr>
          <p:spPr>
            <a:xfrm rot="10570328">
              <a:off x="1597867" y="2481514"/>
              <a:ext cx="421936" cy="80597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51"/>
                <a:gd name="connsiteY0" fmla="*/ 8616 h 10000"/>
                <a:gd name="connsiteX1" fmla="*/ 1851 w 9851"/>
                <a:gd name="connsiteY1" fmla="*/ 0 h 10000"/>
                <a:gd name="connsiteX2" fmla="*/ 9851 w 9851"/>
                <a:gd name="connsiteY2" fmla="*/ 0 h 10000"/>
                <a:gd name="connsiteX3" fmla="*/ 7851 w 9851"/>
                <a:gd name="connsiteY3" fmla="*/ 10000 h 10000"/>
                <a:gd name="connsiteX4" fmla="*/ 0 w 9851"/>
                <a:gd name="connsiteY4" fmla="*/ 8616 h 10000"/>
                <a:gd name="connsiteX0" fmla="*/ 0 w 10000"/>
                <a:gd name="connsiteY0" fmla="*/ 8616 h 10235"/>
                <a:gd name="connsiteX1" fmla="*/ 1879 w 10000"/>
                <a:gd name="connsiteY1" fmla="*/ 0 h 10235"/>
                <a:gd name="connsiteX2" fmla="*/ 10000 w 10000"/>
                <a:gd name="connsiteY2" fmla="*/ 0 h 10235"/>
                <a:gd name="connsiteX3" fmla="*/ 8479 w 10000"/>
                <a:gd name="connsiteY3" fmla="*/ 10235 h 10235"/>
                <a:gd name="connsiteX4" fmla="*/ 0 w 10000"/>
                <a:gd name="connsiteY4" fmla="*/ 8616 h 10235"/>
                <a:gd name="connsiteX0" fmla="*/ 0 w 9698"/>
                <a:gd name="connsiteY0" fmla="*/ 8616 h 10235"/>
                <a:gd name="connsiteX1" fmla="*/ 1879 w 9698"/>
                <a:gd name="connsiteY1" fmla="*/ 0 h 10235"/>
                <a:gd name="connsiteX2" fmla="*/ 9698 w 9698"/>
                <a:gd name="connsiteY2" fmla="*/ 1822 h 10235"/>
                <a:gd name="connsiteX3" fmla="*/ 8479 w 9698"/>
                <a:gd name="connsiteY3" fmla="*/ 10235 h 10235"/>
                <a:gd name="connsiteX4" fmla="*/ 0 w 9698"/>
                <a:gd name="connsiteY4" fmla="*/ 8616 h 10235"/>
                <a:gd name="connsiteX0" fmla="*/ 0 w 10000"/>
                <a:gd name="connsiteY0" fmla="*/ 8187 h 9769"/>
                <a:gd name="connsiteX1" fmla="*/ 1332 w 10000"/>
                <a:gd name="connsiteY1" fmla="*/ 0 h 9769"/>
                <a:gd name="connsiteX2" fmla="*/ 10000 w 10000"/>
                <a:gd name="connsiteY2" fmla="*/ 1549 h 9769"/>
                <a:gd name="connsiteX3" fmla="*/ 8743 w 10000"/>
                <a:gd name="connsiteY3" fmla="*/ 9769 h 9769"/>
                <a:gd name="connsiteX4" fmla="*/ 0 w 10000"/>
                <a:gd name="connsiteY4" fmla="*/ 8187 h 9769"/>
                <a:gd name="connsiteX0" fmla="*/ 0 w 10000"/>
                <a:gd name="connsiteY0" fmla="*/ 8381 h 10000"/>
                <a:gd name="connsiteX1" fmla="*/ 1332 w 10000"/>
                <a:gd name="connsiteY1" fmla="*/ 0 h 10000"/>
                <a:gd name="connsiteX2" fmla="*/ 10000 w 10000"/>
                <a:gd name="connsiteY2" fmla="*/ 1586 h 10000"/>
                <a:gd name="connsiteX3" fmla="*/ 8743 w 10000"/>
                <a:gd name="connsiteY3" fmla="*/ 10000 h 10000"/>
                <a:gd name="connsiteX4" fmla="*/ 0 w 10000"/>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8508 h 8996"/>
                <a:gd name="connsiteX1" fmla="*/ 649 w 10902"/>
                <a:gd name="connsiteY1" fmla="*/ 0 h 8996"/>
                <a:gd name="connsiteX2" fmla="*/ 10902 w 10902"/>
                <a:gd name="connsiteY2" fmla="*/ 523 h 8996"/>
                <a:gd name="connsiteX3" fmla="*/ 9473 w 10902"/>
                <a:gd name="connsiteY3" fmla="*/ 8996 h 8996"/>
                <a:gd name="connsiteX4" fmla="*/ 0 w 10902"/>
                <a:gd name="connsiteY4" fmla="*/ 8508 h 8996"/>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689"/>
                <a:gd name="connsiteY0" fmla="*/ 9411 h 10000"/>
                <a:gd name="connsiteX1" fmla="*/ 1284 w 10689"/>
                <a:gd name="connsiteY1" fmla="*/ 0 h 10000"/>
                <a:gd name="connsiteX2" fmla="*/ 10689 w 10689"/>
                <a:gd name="connsiteY2" fmla="*/ 581 h 10000"/>
                <a:gd name="connsiteX3" fmla="*/ 9378 w 10689"/>
                <a:gd name="connsiteY3" fmla="*/ 10000 h 10000"/>
                <a:gd name="connsiteX4" fmla="*/ 0 w 10689"/>
                <a:gd name="connsiteY4" fmla="*/ 9411 h 10000"/>
                <a:gd name="connsiteX0" fmla="*/ 0 w 10689"/>
                <a:gd name="connsiteY0" fmla="*/ 9411 h 10000"/>
                <a:gd name="connsiteX1" fmla="*/ 1284 w 10689"/>
                <a:gd name="connsiteY1" fmla="*/ 0 h 10000"/>
                <a:gd name="connsiteX2" fmla="*/ 10689 w 10689"/>
                <a:gd name="connsiteY2" fmla="*/ 581 h 10000"/>
                <a:gd name="connsiteX3" fmla="*/ 9378 w 10689"/>
                <a:gd name="connsiteY3" fmla="*/ 10000 h 10000"/>
                <a:gd name="connsiteX4" fmla="*/ 0 w 10689"/>
                <a:gd name="connsiteY4" fmla="*/ 941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9" h="10000">
                  <a:moveTo>
                    <a:pt x="0" y="9411"/>
                  </a:moveTo>
                  <a:cubicBezTo>
                    <a:pt x="411" y="6281"/>
                    <a:pt x="873" y="3129"/>
                    <a:pt x="1284" y="0"/>
                  </a:cubicBezTo>
                  <a:cubicBezTo>
                    <a:pt x="5593" y="26"/>
                    <a:pt x="6024" y="28"/>
                    <a:pt x="10689" y="581"/>
                  </a:cubicBezTo>
                  <a:lnTo>
                    <a:pt x="9378" y="10000"/>
                  </a:lnTo>
                  <a:cubicBezTo>
                    <a:pt x="4843" y="9502"/>
                    <a:pt x="3554" y="9531"/>
                    <a:pt x="0" y="9411"/>
                  </a:cubicBezTo>
                  <a:close/>
                </a:path>
              </a:pathLst>
            </a:custGeom>
            <a:solidFill>
              <a:schemeClr val="accent2">
                <a:lumMod val="20000"/>
                <a:lumOff val="80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79" name="Flowchart: Data 75">
              <a:extLst>
                <a:ext uri="{FF2B5EF4-FFF2-40B4-BE49-F238E27FC236}">
                  <a16:creationId xmlns:a16="http://schemas.microsoft.com/office/drawing/2014/main" id="{500E361C-87E1-4307-B04B-0D05868E5202}"/>
                </a:ext>
              </a:extLst>
            </p:cNvPr>
            <p:cNvSpPr/>
            <p:nvPr/>
          </p:nvSpPr>
          <p:spPr>
            <a:xfrm flipH="1">
              <a:off x="1997566" y="2360250"/>
              <a:ext cx="406321" cy="91377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630"/>
                <a:gd name="connsiteY0" fmla="*/ 10653 h 10653"/>
                <a:gd name="connsiteX1" fmla="*/ 2000 w 10630"/>
                <a:gd name="connsiteY1" fmla="*/ 653 h 10653"/>
                <a:gd name="connsiteX2" fmla="*/ 10630 w 10630"/>
                <a:gd name="connsiteY2" fmla="*/ 0 h 10653"/>
                <a:gd name="connsiteX3" fmla="*/ 8000 w 10630"/>
                <a:gd name="connsiteY3" fmla="*/ 10653 h 10653"/>
                <a:gd name="connsiteX4" fmla="*/ 0 w 10630"/>
                <a:gd name="connsiteY4" fmla="*/ 10653 h 10653"/>
                <a:gd name="connsiteX0" fmla="*/ 0 w 10630"/>
                <a:gd name="connsiteY0" fmla="*/ 10653 h 13314"/>
                <a:gd name="connsiteX1" fmla="*/ 2000 w 10630"/>
                <a:gd name="connsiteY1" fmla="*/ 653 h 13314"/>
                <a:gd name="connsiteX2" fmla="*/ 10630 w 10630"/>
                <a:gd name="connsiteY2" fmla="*/ 0 h 13314"/>
                <a:gd name="connsiteX3" fmla="*/ 10600 w 10630"/>
                <a:gd name="connsiteY3" fmla="*/ 13314 h 13314"/>
                <a:gd name="connsiteX4" fmla="*/ 0 w 10630"/>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168 w 10798"/>
                <a:gd name="connsiteY0" fmla="*/ 13464 h 16125"/>
                <a:gd name="connsiteX1" fmla="*/ 0 w 10798"/>
                <a:gd name="connsiteY1" fmla="*/ 0 h 16125"/>
                <a:gd name="connsiteX2" fmla="*/ 10798 w 10798"/>
                <a:gd name="connsiteY2" fmla="*/ 2811 h 16125"/>
                <a:gd name="connsiteX3" fmla="*/ 10768 w 10798"/>
                <a:gd name="connsiteY3" fmla="*/ 16125 h 16125"/>
                <a:gd name="connsiteX4" fmla="*/ 168 w 10798"/>
                <a:gd name="connsiteY4" fmla="*/ 13464 h 16125"/>
                <a:gd name="connsiteX0" fmla="*/ 169 w 10799"/>
                <a:gd name="connsiteY0" fmla="*/ 13464 h 16125"/>
                <a:gd name="connsiteX1" fmla="*/ 1 w 10799"/>
                <a:gd name="connsiteY1" fmla="*/ 0 h 16125"/>
                <a:gd name="connsiteX2" fmla="*/ 10799 w 10799"/>
                <a:gd name="connsiteY2" fmla="*/ 2811 h 16125"/>
                <a:gd name="connsiteX3" fmla="*/ 10769 w 10799"/>
                <a:gd name="connsiteY3" fmla="*/ 16125 h 16125"/>
                <a:gd name="connsiteX4" fmla="*/ 169 w 10799"/>
                <a:gd name="connsiteY4" fmla="*/ 13464 h 16125"/>
                <a:gd name="connsiteX0" fmla="*/ 58 w 10894"/>
                <a:gd name="connsiteY0" fmla="*/ 13094 h 16125"/>
                <a:gd name="connsiteX1" fmla="*/ 96 w 10894"/>
                <a:gd name="connsiteY1" fmla="*/ 0 h 16125"/>
                <a:gd name="connsiteX2" fmla="*/ 10894 w 10894"/>
                <a:gd name="connsiteY2" fmla="*/ 2811 h 16125"/>
                <a:gd name="connsiteX3" fmla="*/ 10864 w 10894"/>
                <a:gd name="connsiteY3" fmla="*/ 16125 h 16125"/>
                <a:gd name="connsiteX4" fmla="*/ 58 w 10894"/>
                <a:gd name="connsiteY4" fmla="*/ 13094 h 16125"/>
                <a:gd name="connsiteX0" fmla="*/ 71 w 10907"/>
                <a:gd name="connsiteY0" fmla="*/ 13195 h 16226"/>
                <a:gd name="connsiteX1" fmla="*/ 57 w 10907"/>
                <a:gd name="connsiteY1" fmla="*/ 0 h 16226"/>
                <a:gd name="connsiteX2" fmla="*/ 10907 w 10907"/>
                <a:gd name="connsiteY2" fmla="*/ 2912 h 16226"/>
                <a:gd name="connsiteX3" fmla="*/ 10877 w 10907"/>
                <a:gd name="connsiteY3" fmla="*/ 16226 h 16226"/>
                <a:gd name="connsiteX4" fmla="*/ 71 w 10907"/>
                <a:gd name="connsiteY4" fmla="*/ 13195 h 16226"/>
                <a:gd name="connsiteX0" fmla="*/ 71 w 10877"/>
                <a:gd name="connsiteY0" fmla="*/ 13195 h 16226"/>
                <a:gd name="connsiteX1" fmla="*/ 57 w 10877"/>
                <a:gd name="connsiteY1" fmla="*/ 0 h 16226"/>
                <a:gd name="connsiteX2" fmla="*/ 10804 w 10877"/>
                <a:gd name="connsiteY2" fmla="*/ 2912 h 16226"/>
                <a:gd name="connsiteX3" fmla="*/ 10877 w 10877"/>
                <a:gd name="connsiteY3" fmla="*/ 16226 h 16226"/>
                <a:gd name="connsiteX4" fmla="*/ 71 w 10877"/>
                <a:gd name="connsiteY4" fmla="*/ 13195 h 16226"/>
                <a:gd name="connsiteX0" fmla="*/ 71 w 10877"/>
                <a:gd name="connsiteY0" fmla="*/ 13195 h 16226"/>
                <a:gd name="connsiteX1" fmla="*/ 57 w 10877"/>
                <a:gd name="connsiteY1" fmla="*/ 0 h 16226"/>
                <a:gd name="connsiteX2" fmla="*/ 10701 w 10877"/>
                <a:gd name="connsiteY2" fmla="*/ 2744 h 16226"/>
                <a:gd name="connsiteX3" fmla="*/ 10877 w 10877"/>
                <a:gd name="connsiteY3" fmla="*/ 16226 h 16226"/>
                <a:gd name="connsiteX4" fmla="*/ 71 w 10877"/>
                <a:gd name="connsiteY4" fmla="*/ 13195 h 16226"/>
                <a:gd name="connsiteX0" fmla="*/ 71 w 10961"/>
                <a:gd name="connsiteY0" fmla="*/ 13195 h 16226"/>
                <a:gd name="connsiteX1" fmla="*/ 57 w 10961"/>
                <a:gd name="connsiteY1" fmla="*/ 0 h 16226"/>
                <a:gd name="connsiteX2" fmla="*/ 10959 w 10961"/>
                <a:gd name="connsiteY2" fmla="*/ 2811 h 16226"/>
                <a:gd name="connsiteX3" fmla="*/ 10877 w 10961"/>
                <a:gd name="connsiteY3" fmla="*/ 16226 h 16226"/>
                <a:gd name="connsiteX4" fmla="*/ 71 w 10961"/>
                <a:gd name="connsiteY4" fmla="*/ 13195 h 16226"/>
                <a:gd name="connsiteX0" fmla="*/ 71 w 10980"/>
                <a:gd name="connsiteY0" fmla="*/ 13195 h 16125"/>
                <a:gd name="connsiteX1" fmla="*/ 57 w 10980"/>
                <a:gd name="connsiteY1" fmla="*/ 0 h 16125"/>
                <a:gd name="connsiteX2" fmla="*/ 10959 w 10980"/>
                <a:gd name="connsiteY2" fmla="*/ 2811 h 16125"/>
                <a:gd name="connsiteX3" fmla="*/ 10980 w 10980"/>
                <a:gd name="connsiteY3" fmla="*/ 16125 h 16125"/>
                <a:gd name="connsiteX4" fmla="*/ 71 w 10980"/>
                <a:gd name="connsiteY4" fmla="*/ 13195 h 1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0" h="16125">
                  <a:moveTo>
                    <a:pt x="71" y="13195"/>
                  </a:moveTo>
                  <a:cubicBezTo>
                    <a:pt x="-77" y="9711"/>
                    <a:pt x="48" y="4764"/>
                    <a:pt x="57" y="0"/>
                  </a:cubicBezTo>
                  <a:cubicBezTo>
                    <a:pt x="4694" y="1137"/>
                    <a:pt x="4746" y="1221"/>
                    <a:pt x="10959" y="2811"/>
                  </a:cubicBezTo>
                  <a:cubicBezTo>
                    <a:pt x="10983" y="7249"/>
                    <a:pt x="10956" y="11687"/>
                    <a:pt x="10980" y="16125"/>
                  </a:cubicBezTo>
                  <a:cubicBezTo>
                    <a:pt x="7447" y="15238"/>
                    <a:pt x="3604" y="14082"/>
                    <a:pt x="71" y="13195"/>
                  </a:cubicBezTo>
                  <a:close/>
                </a:path>
              </a:pathLst>
            </a:custGeom>
            <a:solidFill>
              <a:schemeClr val="accent2">
                <a:lumMod val="20000"/>
                <a:lumOff val="80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74" name="Flowchart: Data 73">
              <a:extLst>
                <a:ext uri="{FF2B5EF4-FFF2-40B4-BE49-F238E27FC236}">
                  <a16:creationId xmlns:a16="http://schemas.microsoft.com/office/drawing/2014/main" id="{27B4D0DA-54B5-47AC-AAD8-C7E9E6A19BFD}"/>
                </a:ext>
              </a:extLst>
            </p:cNvPr>
            <p:cNvSpPr/>
            <p:nvPr/>
          </p:nvSpPr>
          <p:spPr>
            <a:xfrm rot="10570328">
              <a:off x="146868" y="2835899"/>
              <a:ext cx="363815" cy="89198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51"/>
                <a:gd name="connsiteY0" fmla="*/ 8616 h 10000"/>
                <a:gd name="connsiteX1" fmla="*/ 1851 w 9851"/>
                <a:gd name="connsiteY1" fmla="*/ 0 h 10000"/>
                <a:gd name="connsiteX2" fmla="*/ 9851 w 9851"/>
                <a:gd name="connsiteY2" fmla="*/ 0 h 10000"/>
                <a:gd name="connsiteX3" fmla="*/ 7851 w 9851"/>
                <a:gd name="connsiteY3" fmla="*/ 10000 h 10000"/>
                <a:gd name="connsiteX4" fmla="*/ 0 w 9851"/>
                <a:gd name="connsiteY4" fmla="*/ 8616 h 10000"/>
                <a:gd name="connsiteX0" fmla="*/ 0 w 10000"/>
                <a:gd name="connsiteY0" fmla="*/ 8616 h 10235"/>
                <a:gd name="connsiteX1" fmla="*/ 1879 w 10000"/>
                <a:gd name="connsiteY1" fmla="*/ 0 h 10235"/>
                <a:gd name="connsiteX2" fmla="*/ 10000 w 10000"/>
                <a:gd name="connsiteY2" fmla="*/ 0 h 10235"/>
                <a:gd name="connsiteX3" fmla="*/ 8479 w 10000"/>
                <a:gd name="connsiteY3" fmla="*/ 10235 h 10235"/>
                <a:gd name="connsiteX4" fmla="*/ 0 w 10000"/>
                <a:gd name="connsiteY4" fmla="*/ 8616 h 10235"/>
                <a:gd name="connsiteX0" fmla="*/ 0 w 9698"/>
                <a:gd name="connsiteY0" fmla="*/ 8616 h 10235"/>
                <a:gd name="connsiteX1" fmla="*/ 1879 w 9698"/>
                <a:gd name="connsiteY1" fmla="*/ 0 h 10235"/>
                <a:gd name="connsiteX2" fmla="*/ 9698 w 9698"/>
                <a:gd name="connsiteY2" fmla="*/ 1822 h 10235"/>
                <a:gd name="connsiteX3" fmla="*/ 8479 w 9698"/>
                <a:gd name="connsiteY3" fmla="*/ 10235 h 10235"/>
                <a:gd name="connsiteX4" fmla="*/ 0 w 9698"/>
                <a:gd name="connsiteY4" fmla="*/ 8616 h 10235"/>
                <a:gd name="connsiteX0" fmla="*/ 0 w 10000"/>
                <a:gd name="connsiteY0" fmla="*/ 8187 h 9769"/>
                <a:gd name="connsiteX1" fmla="*/ 1332 w 10000"/>
                <a:gd name="connsiteY1" fmla="*/ 0 h 9769"/>
                <a:gd name="connsiteX2" fmla="*/ 10000 w 10000"/>
                <a:gd name="connsiteY2" fmla="*/ 1549 h 9769"/>
                <a:gd name="connsiteX3" fmla="*/ 8743 w 10000"/>
                <a:gd name="connsiteY3" fmla="*/ 9769 h 9769"/>
                <a:gd name="connsiteX4" fmla="*/ 0 w 10000"/>
                <a:gd name="connsiteY4" fmla="*/ 8187 h 9769"/>
                <a:gd name="connsiteX0" fmla="*/ 0 w 10000"/>
                <a:gd name="connsiteY0" fmla="*/ 8381 h 10000"/>
                <a:gd name="connsiteX1" fmla="*/ 1332 w 10000"/>
                <a:gd name="connsiteY1" fmla="*/ 0 h 10000"/>
                <a:gd name="connsiteX2" fmla="*/ 10000 w 10000"/>
                <a:gd name="connsiteY2" fmla="*/ 1586 h 10000"/>
                <a:gd name="connsiteX3" fmla="*/ 8743 w 10000"/>
                <a:gd name="connsiteY3" fmla="*/ 10000 h 10000"/>
                <a:gd name="connsiteX4" fmla="*/ 0 w 10000"/>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3" h="10000">
                  <a:moveTo>
                    <a:pt x="0" y="8446"/>
                  </a:moveTo>
                  <a:lnTo>
                    <a:pt x="1343" y="0"/>
                  </a:lnTo>
                  <a:cubicBezTo>
                    <a:pt x="5845" y="539"/>
                    <a:pt x="7396" y="874"/>
                    <a:pt x="10183" y="1527"/>
                  </a:cubicBezTo>
                  <a:lnTo>
                    <a:pt x="8754" y="10000"/>
                  </a:lnTo>
                  <a:cubicBezTo>
                    <a:pt x="3530" y="8958"/>
                    <a:pt x="3692" y="9006"/>
                    <a:pt x="0" y="8446"/>
                  </a:cubicBezTo>
                  <a:close/>
                </a:path>
              </a:pathLst>
            </a:custGeom>
            <a:solidFill>
              <a:schemeClr val="accent2">
                <a:lumMod val="20000"/>
                <a:lumOff val="80000"/>
                <a:alpha val="84000"/>
              </a:schemeClr>
            </a:solidFill>
            <a:ln w="15875">
              <a:solidFill>
                <a:schemeClr val="accent3">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76" name="Flowchart: Data 75">
              <a:extLst>
                <a:ext uri="{FF2B5EF4-FFF2-40B4-BE49-F238E27FC236}">
                  <a16:creationId xmlns:a16="http://schemas.microsoft.com/office/drawing/2014/main" id="{03752D51-7929-4093-B107-C49EDD4F8825}"/>
                </a:ext>
              </a:extLst>
            </p:cNvPr>
            <p:cNvSpPr/>
            <p:nvPr/>
          </p:nvSpPr>
          <p:spPr>
            <a:xfrm flipH="1">
              <a:off x="493979" y="2797102"/>
              <a:ext cx="392304" cy="91377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630"/>
                <a:gd name="connsiteY0" fmla="*/ 10653 h 10653"/>
                <a:gd name="connsiteX1" fmla="*/ 2000 w 10630"/>
                <a:gd name="connsiteY1" fmla="*/ 653 h 10653"/>
                <a:gd name="connsiteX2" fmla="*/ 10630 w 10630"/>
                <a:gd name="connsiteY2" fmla="*/ 0 h 10653"/>
                <a:gd name="connsiteX3" fmla="*/ 8000 w 10630"/>
                <a:gd name="connsiteY3" fmla="*/ 10653 h 10653"/>
                <a:gd name="connsiteX4" fmla="*/ 0 w 10630"/>
                <a:gd name="connsiteY4" fmla="*/ 10653 h 10653"/>
                <a:gd name="connsiteX0" fmla="*/ 0 w 10630"/>
                <a:gd name="connsiteY0" fmla="*/ 10653 h 13314"/>
                <a:gd name="connsiteX1" fmla="*/ 2000 w 10630"/>
                <a:gd name="connsiteY1" fmla="*/ 653 h 13314"/>
                <a:gd name="connsiteX2" fmla="*/ 10630 w 10630"/>
                <a:gd name="connsiteY2" fmla="*/ 0 h 13314"/>
                <a:gd name="connsiteX3" fmla="*/ 10600 w 10630"/>
                <a:gd name="connsiteY3" fmla="*/ 13314 h 13314"/>
                <a:gd name="connsiteX4" fmla="*/ 0 w 10630"/>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168 w 10798"/>
                <a:gd name="connsiteY0" fmla="*/ 13464 h 16125"/>
                <a:gd name="connsiteX1" fmla="*/ 0 w 10798"/>
                <a:gd name="connsiteY1" fmla="*/ 0 h 16125"/>
                <a:gd name="connsiteX2" fmla="*/ 10798 w 10798"/>
                <a:gd name="connsiteY2" fmla="*/ 2811 h 16125"/>
                <a:gd name="connsiteX3" fmla="*/ 10768 w 10798"/>
                <a:gd name="connsiteY3" fmla="*/ 16125 h 16125"/>
                <a:gd name="connsiteX4" fmla="*/ 168 w 10798"/>
                <a:gd name="connsiteY4" fmla="*/ 13464 h 16125"/>
                <a:gd name="connsiteX0" fmla="*/ 169 w 10799"/>
                <a:gd name="connsiteY0" fmla="*/ 13464 h 16125"/>
                <a:gd name="connsiteX1" fmla="*/ 1 w 10799"/>
                <a:gd name="connsiteY1" fmla="*/ 0 h 16125"/>
                <a:gd name="connsiteX2" fmla="*/ 10799 w 10799"/>
                <a:gd name="connsiteY2" fmla="*/ 2811 h 16125"/>
                <a:gd name="connsiteX3" fmla="*/ 10769 w 10799"/>
                <a:gd name="connsiteY3" fmla="*/ 16125 h 16125"/>
                <a:gd name="connsiteX4" fmla="*/ 169 w 10799"/>
                <a:gd name="connsiteY4" fmla="*/ 13464 h 1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9" h="16125">
                  <a:moveTo>
                    <a:pt x="169" y="13464"/>
                  </a:moveTo>
                  <a:cubicBezTo>
                    <a:pt x="21" y="9980"/>
                    <a:pt x="-8" y="4764"/>
                    <a:pt x="1" y="0"/>
                  </a:cubicBezTo>
                  <a:cubicBezTo>
                    <a:pt x="4638" y="1137"/>
                    <a:pt x="4586" y="1221"/>
                    <a:pt x="10799" y="2811"/>
                  </a:cubicBezTo>
                  <a:lnTo>
                    <a:pt x="10769" y="16125"/>
                  </a:lnTo>
                  <a:lnTo>
                    <a:pt x="169" y="13464"/>
                  </a:lnTo>
                  <a:close/>
                </a:path>
              </a:pathLst>
            </a:custGeom>
            <a:solidFill>
              <a:schemeClr val="accent2">
                <a:lumMod val="20000"/>
                <a:lumOff val="80000"/>
                <a:alpha val="84000"/>
              </a:schemeClr>
            </a:solidFill>
            <a:ln w="15875">
              <a:solidFill>
                <a:schemeClr val="accent3">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78" name="Flowchart: Data 77">
              <a:extLst>
                <a:ext uri="{FF2B5EF4-FFF2-40B4-BE49-F238E27FC236}">
                  <a16:creationId xmlns:a16="http://schemas.microsoft.com/office/drawing/2014/main" id="{C3A78716-6894-467D-9448-F5741E1282C2}"/>
                </a:ext>
              </a:extLst>
            </p:cNvPr>
            <p:cNvSpPr/>
            <p:nvPr/>
          </p:nvSpPr>
          <p:spPr>
            <a:xfrm rot="2111799">
              <a:off x="241709" y="2597356"/>
              <a:ext cx="566557" cy="44481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3" h="18714">
                  <a:moveTo>
                    <a:pt x="0" y="18714"/>
                  </a:moveTo>
                  <a:lnTo>
                    <a:pt x="5136" y="4215"/>
                  </a:lnTo>
                  <a:cubicBezTo>
                    <a:pt x="9329" y="2403"/>
                    <a:pt x="9063" y="2976"/>
                    <a:pt x="12843" y="0"/>
                  </a:cubicBezTo>
                  <a:lnTo>
                    <a:pt x="7694" y="14658"/>
                  </a:lnTo>
                  <a:cubicBezTo>
                    <a:pt x="5227" y="16601"/>
                    <a:pt x="2971" y="17698"/>
                    <a:pt x="0" y="18714"/>
                  </a:cubicBezTo>
                  <a:close/>
                </a:path>
              </a:pathLst>
            </a:custGeom>
            <a:solidFill>
              <a:schemeClr val="accent2">
                <a:lumMod val="20000"/>
                <a:lumOff val="80000"/>
                <a:alpha val="84000"/>
              </a:schemeClr>
            </a:solidFill>
            <a:ln w="15875">
              <a:solidFill>
                <a:schemeClr val="accent3">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nvGrpSpPr>
            <p:cNvPr id="54" name="Group 53">
              <a:extLst>
                <a:ext uri="{FF2B5EF4-FFF2-40B4-BE49-F238E27FC236}">
                  <a16:creationId xmlns:a16="http://schemas.microsoft.com/office/drawing/2014/main" id="{33A4ED01-F35D-4081-AAF9-3A02F60B8CE9}"/>
                </a:ext>
              </a:extLst>
            </p:cNvPr>
            <p:cNvGrpSpPr/>
            <p:nvPr/>
          </p:nvGrpSpPr>
          <p:grpSpPr>
            <a:xfrm>
              <a:off x="170479" y="2779888"/>
              <a:ext cx="2406788" cy="962952"/>
              <a:chOff x="1138993" y="4091744"/>
              <a:chExt cx="4029075" cy="1612021"/>
            </a:xfrm>
          </p:grpSpPr>
          <p:sp>
            <p:nvSpPr>
              <p:cNvPr id="37" name="Freeform: Shape 36">
                <a:extLst>
                  <a:ext uri="{FF2B5EF4-FFF2-40B4-BE49-F238E27FC236}">
                    <a16:creationId xmlns:a16="http://schemas.microsoft.com/office/drawing/2014/main" id="{C5D0FCAB-4BD6-447F-A0FB-C41FBCF6B7EA}"/>
                  </a:ext>
                </a:extLst>
              </p:cNvPr>
              <p:cNvSpPr/>
              <p:nvPr/>
            </p:nvSpPr>
            <p:spPr>
              <a:xfrm>
                <a:off x="1138993" y="5365145"/>
                <a:ext cx="4029075" cy="338620"/>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ED18D191-881F-45AF-924E-C069150CF8E1}"/>
                  </a:ext>
                </a:extLst>
              </p:cNvPr>
              <p:cNvSpPr/>
              <p:nvPr/>
            </p:nvSpPr>
            <p:spPr>
              <a:xfrm>
                <a:off x="1138993" y="4091744"/>
                <a:ext cx="4029075" cy="338620"/>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57" name="Group 56">
            <a:extLst>
              <a:ext uri="{FF2B5EF4-FFF2-40B4-BE49-F238E27FC236}">
                <a16:creationId xmlns:a16="http://schemas.microsoft.com/office/drawing/2014/main" id="{FC8B709F-F769-4F16-9B2C-36A10A8128D3}"/>
              </a:ext>
            </a:extLst>
          </p:cNvPr>
          <p:cNvGrpSpPr/>
          <p:nvPr/>
        </p:nvGrpSpPr>
        <p:grpSpPr>
          <a:xfrm>
            <a:off x="1073897" y="2122553"/>
            <a:ext cx="757777" cy="1824992"/>
            <a:chOff x="412917" y="1916516"/>
            <a:chExt cx="757777" cy="1824992"/>
          </a:xfrm>
        </p:grpSpPr>
        <p:cxnSp>
          <p:nvCxnSpPr>
            <p:cNvPr id="40" name="Straight Arrow Connector 39">
              <a:extLst>
                <a:ext uri="{FF2B5EF4-FFF2-40B4-BE49-F238E27FC236}">
                  <a16:creationId xmlns:a16="http://schemas.microsoft.com/office/drawing/2014/main" id="{A2DF464D-4780-435B-A0A8-DDED512C5538}"/>
                </a:ext>
              </a:extLst>
            </p:cNvPr>
            <p:cNvCxnSpPr/>
            <p:nvPr/>
          </p:nvCxnSpPr>
          <p:spPr>
            <a:xfrm>
              <a:off x="414326" y="2203536"/>
              <a:ext cx="0" cy="1537972"/>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72BB45F7-C91A-4E50-BC17-75A40109D5A3}"/>
                </a:ext>
              </a:extLst>
            </p:cNvPr>
            <p:cNvCxnSpPr>
              <a:cxnSpLocks/>
            </p:cNvCxnSpPr>
            <p:nvPr/>
          </p:nvCxnSpPr>
          <p:spPr>
            <a:xfrm flipV="1">
              <a:off x="416740" y="1916516"/>
              <a:ext cx="714923" cy="289509"/>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a:extLst>
                <a:ext uri="{FF2B5EF4-FFF2-40B4-BE49-F238E27FC236}">
                  <a16:creationId xmlns:a16="http://schemas.microsoft.com/office/drawing/2014/main" id="{67AA5C0E-03F9-4CD8-A39E-8E75B73D26CA}"/>
                </a:ext>
              </a:extLst>
            </p:cNvPr>
            <p:cNvCxnSpPr>
              <a:cxnSpLocks/>
            </p:cNvCxnSpPr>
            <p:nvPr/>
          </p:nvCxnSpPr>
          <p:spPr>
            <a:xfrm>
              <a:off x="412917" y="2210967"/>
              <a:ext cx="757777" cy="292580"/>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40" name="TextBox 339">
            <a:extLst>
              <a:ext uri="{FF2B5EF4-FFF2-40B4-BE49-F238E27FC236}">
                <a16:creationId xmlns:a16="http://schemas.microsoft.com/office/drawing/2014/main" id="{9A6449A5-306E-47ED-82D8-FF61B0165835}"/>
              </a:ext>
            </a:extLst>
          </p:cNvPr>
          <p:cNvSpPr txBox="1"/>
          <p:nvPr/>
        </p:nvSpPr>
        <p:spPr>
          <a:xfrm>
            <a:off x="1514370" y="4401788"/>
            <a:ext cx="3669238" cy="1785104"/>
          </a:xfrm>
          <a:prstGeom prst="rect">
            <a:avLst/>
          </a:prstGeom>
          <a:noFill/>
        </p:spPr>
        <p:txBody>
          <a:bodyPr wrap="square" rtlCol="0">
            <a:spAutoFit/>
          </a:bodyPr>
          <a:lstStyle/>
          <a:p>
            <a:r>
              <a:rPr lang="fr-FR" sz="1000" dirty="0">
                <a:solidFill>
                  <a:schemeClr val="tx1">
                    <a:lumMod val="75000"/>
                    <a:lumOff val="25000"/>
                  </a:schemeClr>
                </a:solidFill>
              </a:rPr>
              <a:t>Pour chaque puits mesure </a:t>
            </a:r>
            <a:r>
              <a:rPr lang="fr-FR" sz="1000" b="1" u="sng" dirty="0">
                <a:solidFill>
                  <a:schemeClr val="tx1">
                    <a:lumMod val="75000"/>
                    <a:lumOff val="25000"/>
                  </a:schemeClr>
                </a:solidFill>
              </a:rPr>
              <a:t>de variables d’Input </a:t>
            </a:r>
          </a:p>
          <a:p>
            <a:pPr marL="171450" indent="-171450">
              <a:buFont typeface="Arial" panose="020B0604020202020204" pitchFamily="34" charset="0"/>
              <a:buChar char="•"/>
            </a:pPr>
            <a:r>
              <a:rPr lang="fr-FR" sz="1000" dirty="0">
                <a:solidFill>
                  <a:schemeClr val="tx1">
                    <a:lumMod val="75000"/>
                    <a:lumOff val="25000"/>
                  </a:schemeClr>
                </a:solidFill>
              </a:rPr>
              <a:t>Gamma Ray</a:t>
            </a:r>
          </a:p>
          <a:p>
            <a:pPr marL="171450" indent="-171450">
              <a:buFont typeface="Arial" panose="020B0604020202020204" pitchFamily="34" charset="0"/>
              <a:buChar char="•"/>
            </a:pPr>
            <a:r>
              <a:rPr lang="fr-FR" sz="1000" dirty="0">
                <a:solidFill>
                  <a:schemeClr val="tx1">
                    <a:lumMod val="75000"/>
                    <a:lumOff val="25000"/>
                  </a:schemeClr>
                </a:solidFill>
              </a:rPr>
              <a:t>Neutron</a:t>
            </a:r>
          </a:p>
          <a:p>
            <a:pPr marL="171450" indent="-171450">
              <a:buFont typeface="Arial" panose="020B0604020202020204" pitchFamily="34" charset="0"/>
              <a:buChar char="•"/>
            </a:pPr>
            <a:r>
              <a:rPr lang="fr-FR" sz="1000" dirty="0">
                <a:solidFill>
                  <a:schemeClr val="tx1">
                    <a:lumMod val="75000"/>
                    <a:lumOff val="25000"/>
                  </a:schemeClr>
                </a:solidFill>
              </a:rPr>
              <a:t>Densité</a:t>
            </a:r>
          </a:p>
          <a:p>
            <a:pPr marL="171450" indent="-171450">
              <a:buFont typeface="Arial" panose="020B0604020202020204" pitchFamily="34" charset="0"/>
              <a:buChar char="•"/>
            </a:pPr>
            <a:r>
              <a:rPr lang="fr-FR" sz="1000" dirty="0">
                <a:solidFill>
                  <a:schemeClr val="tx1">
                    <a:lumMod val="75000"/>
                    <a:lumOff val="25000"/>
                  </a:schemeClr>
                </a:solidFill>
              </a:rPr>
              <a:t>Résistivité</a:t>
            </a:r>
          </a:p>
          <a:p>
            <a:pPr marL="171450" indent="-171450">
              <a:buFont typeface="Arial" panose="020B0604020202020204" pitchFamily="34" charset="0"/>
              <a:buChar char="•"/>
            </a:pPr>
            <a:r>
              <a:rPr lang="fr-FR" sz="1000" dirty="0">
                <a:solidFill>
                  <a:schemeClr val="tx1">
                    <a:lumMod val="75000"/>
                    <a:lumOff val="25000"/>
                  </a:schemeClr>
                </a:solidFill>
              </a:rPr>
              <a:t>… </a:t>
            </a:r>
          </a:p>
          <a:p>
            <a:pPr marL="171450" indent="-171450">
              <a:buFont typeface="Arial" panose="020B0604020202020204" pitchFamily="34" charset="0"/>
              <a:buChar char="•"/>
            </a:pPr>
            <a:endParaRPr lang="fr-FR" sz="1000" dirty="0">
              <a:solidFill>
                <a:schemeClr val="tx1">
                  <a:lumMod val="75000"/>
                  <a:lumOff val="25000"/>
                </a:schemeClr>
              </a:solidFill>
            </a:endParaRPr>
          </a:p>
          <a:p>
            <a:r>
              <a:rPr lang="fr-FR" sz="1000" dirty="0">
                <a:solidFill>
                  <a:schemeClr val="tx1">
                    <a:lumMod val="75000"/>
                    <a:lumOff val="25000"/>
                  </a:schemeClr>
                </a:solidFill>
              </a:rPr>
              <a:t>	Pour déterminer le Volume d’hydrocarbures pour une zone donnée</a:t>
            </a:r>
          </a:p>
          <a:p>
            <a:endParaRPr lang="fr-FR" sz="1000" dirty="0">
              <a:solidFill>
                <a:schemeClr val="tx1">
                  <a:lumMod val="75000"/>
                  <a:lumOff val="25000"/>
                </a:schemeClr>
              </a:solidFill>
            </a:endParaRPr>
          </a:p>
          <a:p>
            <a:r>
              <a:rPr lang="fr-FR" sz="1000" b="1" dirty="0">
                <a:solidFill>
                  <a:schemeClr val="tx2"/>
                </a:solidFill>
              </a:rPr>
              <a:t>Utilisation de modèles </a:t>
            </a:r>
            <a:r>
              <a:rPr lang="fr-FR" sz="1000" b="1" dirty="0" err="1">
                <a:solidFill>
                  <a:schemeClr val="tx2"/>
                </a:solidFill>
              </a:rPr>
              <a:t>pétrophysiques</a:t>
            </a:r>
            <a:r>
              <a:rPr lang="fr-FR" sz="1000" b="1" dirty="0">
                <a:solidFill>
                  <a:schemeClr val="tx2"/>
                </a:solidFill>
              </a:rPr>
              <a:t> et géostatistiques:</a:t>
            </a:r>
            <a:endParaRPr lang="en-US" sz="1000" b="1" dirty="0">
              <a:solidFill>
                <a:schemeClr val="tx2"/>
              </a:solidFill>
            </a:endParaRPr>
          </a:p>
        </p:txBody>
      </p:sp>
      <p:sp>
        <p:nvSpPr>
          <p:cNvPr id="59" name="Arrow: Right 58">
            <a:extLst>
              <a:ext uri="{FF2B5EF4-FFF2-40B4-BE49-F238E27FC236}">
                <a16:creationId xmlns:a16="http://schemas.microsoft.com/office/drawing/2014/main" id="{F945174E-4921-4686-ABFC-CEF5876A2CCF}"/>
              </a:ext>
            </a:extLst>
          </p:cNvPr>
          <p:cNvSpPr/>
          <p:nvPr/>
        </p:nvSpPr>
        <p:spPr>
          <a:xfrm>
            <a:off x="1753872" y="5519505"/>
            <a:ext cx="294813" cy="168937"/>
          </a:xfrm>
          <a:prstGeom prst="rightArrow">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75" name="Rectangle 74">
            <a:extLst>
              <a:ext uri="{FF2B5EF4-FFF2-40B4-BE49-F238E27FC236}">
                <a16:creationId xmlns:a16="http://schemas.microsoft.com/office/drawing/2014/main" id="{91077113-C9FD-4E1E-9199-6CE1983F50C3}"/>
              </a:ext>
            </a:extLst>
          </p:cNvPr>
          <p:cNvSpPr/>
          <p:nvPr/>
        </p:nvSpPr>
        <p:spPr>
          <a:xfrm>
            <a:off x="6039856" y="5895352"/>
            <a:ext cx="689612" cy="369332"/>
          </a:xfrm>
          <a:prstGeom prst="rect">
            <a:avLst/>
          </a:prstGeom>
        </p:spPr>
        <p:txBody>
          <a:bodyPr wrap="none">
            <a:spAutoFit/>
          </a:bodyPr>
          <a:lstStyle/>
          <a:p>
            <a:r>
              <a:rPr lang="fr-FR" sz="1800" dirty="0" err="1">
                <a:solidFill>
                  <a:schemeClr val="tx1">
                    <a:lumMod val="75000"/>
                    <a:lumOff val="25000"/>
                  </a:schemeClr>
                </a:solidFill>
              </a:rPr>
              <a:t>Var_</a:t>
            </a:r>
            <a:r>
              <a:rPr lang="fr-FR" sz="1200" dirty="0" err="1">
                <a:solidFill>
                  <a:schemeClr val="tx1">
                    <a:lumMod val="75000"/>
                    <a:lumOff val="25000"/>
                  </a:schemeClr>
                </a:solidFill>
              </a:rPr>
              <a:t>P</a:t>
            </a:r>
            <a:endParaRPr lang="en-US" sz="1800" dirty="0"/>
          </a:p>
        </p:txBody>
      </p:sp>
      <p:sp>
        <p:nvSpPr>
          <p:cNvPr id="348" name="Rectangle 347">
            <a:extLst>
              <a:ext uri="{FF2B5EF4-FFF2-40B4-BE49-F238E27FC236}">
                <a16:creationId xmlns:a16="http://schemas.microsoft.com/office/drawing/2014/main" id="{57D504CD-E5D0-48FA-A086-1CC8F04B66F3}"/>
              </a:ext>
            </a:extLst>
          </p:cNvPr>
          <p:cNvSpPr/>
          <p:nvPr/>
        </p:nvSpPr>
        <p:spPr>
          <a:xfrm>
            <a:off x="8060441" y="5895352"/>
            <a:ext cx="957313" cy="369332"/>
          </a:xfrm>
          <a:prstGeom prst="rect">
            <a:avLst/>
          </a:prstGeom>
        </p:spPr>
        <p:txBody>
          <a:bodyPr wrap="none">
            <a:spAutoFit/>
          </a:bodyPr>
          <a:lstStyle/>
          <a:p>
            <a:r>
              <a:rPr lang="fr-FR" sz="1800" dirty="0" err="1">
                <a:solidFill>
                  <a:schemeClr val="tx1">
                    <a:lumMod val="75000"/>
                    <a:lumOff val="25000"/>
                  </a:schemeClr>
                </a:solidFill>
              </a:rPr>
              <a:t>Var_P</a:t>
            </a:r>
            <a:r>
              <a:rPr lang="fr-FR" sz="1200" dirty="0" err="1">
                <a:solidFill>
                  <a:schemeClr val="tx1">
                    <a:lumMod val="75000"/>
                    <a:lumOff val="25000"/>
                  </a:schemeClr>
                </a:solidFill>
              </a:rPr>
              <a:t>bis</a:t>
            </a:r>
            <a:r>
              <a:rPr lang="fr-FR" sz="1800" dirty="0">
                <a:solidFill>
                  <a:schemeClr val="tx1">
                    <a:lumMod val="75000"/>
                    <a:lumOff val="25000"/>
                  </a:schemeClr>
                </a:solidFill>
              </a:rPr>
              <a:t> </a:t>
            </a:r>
            <a:endParaRPr lang="en-US" sz="1800" dirty="0"/>
          </a:p>
        </p:txBody>
      </p:sp>
      <p:sp>
        <p:nvSpPr>
          <p:cNvPr id="352" name="Rectangle 351">
            <a:extLst>
              <a:ext uri="{FF2B5EF4-FFF2-40B4-BE49-F238E27FC236}">
                <a16:creationId xmlns:a16="http://schemas.microsoft.com/office/drawing/2014/main" id="{94077A2C-89DA-44DE-A445-34EA29627DD6}"/>
              </a:ext>
            </a:extLst>
          </p:cNvPr>
          <p:cNvSpPr/>
          <p:nvPr/>
        </p:nvSpPr>
        <p:spPr>
          <a:xfrm>
            <a:off x="5832919" y="1043832"/>
            <a:ext cx="5441536" cy="4801314"/>
          </a:xfrm>
          <a:prstGeom prst="rect">
            <a:avLst/>
          </a:prstGeom>
        </p:spPr>
        <p:txBody>
          <a:bodyPr wrap="square">
            <a:spAutoFit/>
          </a:bodyPr>
          <a:lstStyle/>
          <a:p>
            <a:r>
              <a:rPr lang="fr-FR" sz="1800" dirty="0">
                <a:solidFill>
                  <a:schemeClr val="tx1">
                    <a:lumMod val="75000"/>
                    <a:lumOff val="25000"/>
                  </a:schemeClr>
                </a:solidFill>
              </a:rPr>
              <a:t>Mesures verticales sur tout le long du puits (de 1000 à </a:t>
            </a:r>
            <a:r>
              <a:rPr lang="fr-FR" sz="1800" dirty="0">
                <a:solidFill>
                  <a:schemeClr val="tx1">
                    <a:lumMod val="75000"/>
                    <a:lumOff val="25000"/>
                  </a:schemeClr>
                </a:solidFill>
                <a:sym typeface="Wingdings" panose="05000000000000000000" pitchFamily="2" charset="2"/>
              </a:rPr>
              <a:t>4000 m)</a:t>
            </a:r>
            <a:r>
              <a:rPr lang="fr-FR" sz="1800" dirty="0">
                <a:solidFill>
                  <a:schemeClr val="tx1">
                    <a:lumMod val="75000"/>
                    <a:lumOff val="25000"/>
                  </a:schemeClr>
                </a:solidFill>
              </a:rPr>
              <a:t> ( tous les 0.5 m )</a:t>
            </a:r>
          </a:p>
          <a:p>
            <a:r>
              <a:rPr lang="fr-FR" sz="1800" i="1" dirty="0">
                <a:solidFill>
                  <a:schemeClr val="tx1">
                    <a:lumMod val="75000"/>
                    <a:lumOff val="25000"/>
                  </a:schemeClr>
                </a:solidFill>
              </a:rPr>
              <a:t>	</a:t>
            </a:r>
            <a:r>
              <a:rPr lang="fr-FR" sz="1600" i="1" dirty="0">
                <a:solidFill>
                  <a:schemeClr val="tx1">
                    <a:lumMod val="75000"/>
                    <a:lumOff val="25000"/>
                  </a:schemeClr>
                </a:solidFill>
              </a:rPr>
              <a:t>Des outils sont descendus dans le puits pour faire des mesures directes tous les 0,5 m environ en général pendant ou juste après le forage. </a:t>
            </a:r>
          </a:p>
          <a:p>
            <a:endParaRPr lang="fr-FR" sz="1800" dirty="0">
              <a:solidFill>
                <a:schemeClr val="tx1">
                  <a:lumMod val="75000"/>
                  <a:lumOff val="25000"/>
                </a:schemeClr>
              </a:solidFill>
            </a:endParaRPr>
          </a:p>
          <a:p>
            <a:r>
              <a:rPr lang="fr-FR" sz="1800" dirty="0">
                <a:solidFill>
                  <a:schemeClr val="tx1">
                    <a:lumMod val="75000"/>
                    <a:lumOff val="25000"/>
                  </a:schemeClr>
                </a:solidFill>
              </a:rPr>
              <a:t>Ce sont ce qu’on appelle des logs bruts. Les plus souvent mesurés sont:</a:t>
            </a:r>
          </a:p>
          <a:p>
            <a:pPr marL="805238" lvl="1" indent="-285750">
              <a:buFont typeface="Arial" panose="020B0604020202020204" pitchFamily="34" charset="0"/>
              <a:buChar char="•"/>
            </a:pPr>
            <a:r>
              <a:rPr lang="fr-FR" sz="1600" dirty="0">
                <a:solidFill>
                  <a:schemeClr val="tx1">
                    <a:lumMod val="75000"/>
                    <a:lumOff val="25000"/>
                  </a:schemeClr>
                </a:solidFill>
              </a:rPr>
              <a:t>Gamma Ray mesure la radioactivité naturelle </a:t>
            </a:r>
          </a:p>
          <a:p>
            <a:pPr marL="805238" lvl="1" indent="-285750">
              <a:buFont typeface="Arial" panose="020B0604020202020204" pitchFamily="34" charset="0"/>
              <a:buChar char="•"/>
            </a:pPr>
            <a:r>
              <a:rPr lang="fr-FR" sz="1600" dirty="0">
                <a:solidFill>
                  <a:schemeClr val="tx1">
                    <a:lumMod val="75000"/>
                    <a:lumOff val="25000"/>
                  </a:schemeClr>
                </a:solidFill>
              </a:rPr>
              <a:t>Neutron mesure une porosité apparente</a:t>
            </a:r>
          </a:p>
          <a:p>
            <a:pPr marL="805238" lvl="1" indent="-285750">
              <a:buFont typeface="Arial" panose="020B0604020202020204" pitchFamily="34" charset="0"/>
              <a:buChar char="•"/>
            </a:pPr>
            <a:r>
              <a:rPr lang="fr-FR" sz="1600" dirty="0">
                <a:solidFill>
                  <a:schemeClr val="tx1">
                    <a:lumMod val="75000"/>
                    <a:lumOff val="25000"/>
                  </a:schemeClr>
                </a:solidFill>
              </a:rPr>
              <a:t>Densité </a:t>
            </a:r>
          </a:p>
          <a:p>
            <a:pPr marL="805238" lvl="1" indent="-285750">
              <a:buFont typeface="Arial" panose="020B0604020202020204" pitchFamily="34" charset="0"/>
              <a:buChar char="•"/>
            </a:pPr>
            <a:r>
              <a:rPr lang="fr-FR" sz="1600" dirty="0">
                <a:solidFill>
                  <a:schemeClr val="tx1">
                    <a:lumMod val="75000"/>
                    <a:lumOff val="25000"/>
                  </a:schemeClr>
                </a:solidFill>
              </a:rPr>
              <a:t>Résistivité mesure la résistivité et la conductivité</a:t>
            </a:r>
          </a:p>
          <a:p>
            <a:r>
              <a:rPr lang="fr-FR" sz="1800" dirty="0">
                <a:solidFill>
                  <a:schemeClr val="tx1">
                    <a:lumMod val="75000"/>
                    <a:lumOff val="25000"/>
                  </a:schemeClr>
                </a:solidFill>
              </a:rPr>
              <a:t>Les mesures interprétées </a:t>
            </a:r>
            <a:r>
              <a:rPr lang="fr-FR" sz="1200" dirty="0">
                <a:solidFill>
                  <a:schemeClr val="tx1">
                    <a:lumMod val="75000"/>
                    <a:lumOff val="25000"/>
                  </a:schemeClr>
                </a:solidFill>
              </a:rPr>
              <a:t>(moins de points de mesures 1 à 5 par puits)</a:t>
            </a:r>
            <a:r>
              <a:rPr lang="fr-FR" sz="1800" dirty="0">
                <a:solidFill>
                  <a:schemeClr val="tx1">
                    <a:lumMod val="75000"/>
                    <a:lumOff val="25000"/>
                  </a:schemeClr>
                </a:solidFill>
              </a:rPr>
              <a:t>:</a:t>
            </a:r>
          </a:p>
          <a:p>
            <a:pPr marL="805238" lvl="1" indent="-285750">
              <a:buFont typeface="Arial" panose="020B0604020202020204" pitchFamily="34" charset="0"/>
              <a:buChar char="•"/>
            </a:pPr>
            <a:r>
              <a:rPr lang="fr-FR" sz="1600" dirty="0">
                <a:solidFill>
                  <a:schemeClr val="tx1">
                    <a:lumMod val="75000"/>
                    <a:lumOff val="25000"/>
                  </a:schemeClr>
                </a:solidFill>
              </a:rPr>
              <a:t>Porosité</a:t>
            </a:r>
          </a:p>
          <a:p>
            <a:pPr marL="805238" lvl="1" indent="-285750">
              <a:buFont typeface="Arial" panose="020B0604020202020204" pitchFamily="34" charset="0"/>
              <a:buChar char="•"/>
            </a:pPr>
            <a:r>
              <a:rPr lang="fr-FR" sz="1600" dirty="0">
                <a:solidFill>
                  <a:schemeClr val="tx1">
                    <a:lumMod val="75000"/>
                    <a:lumOff val="25000"/>
                  </a:schemeClr>
                </a:solidFill>
              </a:rPr>
              <a:t>Saturation</a:t>
            </a:r>
          </a:p>
          <a:p>
            <a:pPr marL="805238" lvl="1" indent="-285750">
              <a:buFont typeface="Arial" panose="020B0604020202020204" pitchFamily="34" charset="0"/>
              <a:buChar char="•"/>
            </a:pPr>
            <a:r>
              <a:rPr lang="fr-FR" sz="1600" dirty="0">
                <a:solidFill>
                  <a:schemeClr val="tx1">
                    <a:lumMod val="75000"/>
                    <a:lumOff val="25000"/>
                  </a:schemeClr>
                </a:solidFill>
              </a:rPr>
              <a:t>Pression</a:t>
            </a:r>
          </a:p>
          <a:p>
            <a:r>
              <a:rPr lang="fr-FR" sz="1800" dirty="0">
                <a:solidFill>
                  <a:schemeClr val="tx1">
                    <a:lumMod val="75000"/>
                    <a:lumOff val="25000"/>
                  </a:schemeClr>
                </a:solidFill>
              </a:rPr>
              <a:t>Pour alimenter un modèle Géostatistique et Pétrophysique pour déterminer le potentiel d’extraction  </a:t>
            </a:r>
            <a:endParaRPr lang="en-US" sz="1800" dirty="0"/>
          </a:p>
        </p:txBody>
      </p:sp>
      <p:cxnSp>
        <p:nvCxnSpPr>
          <p:cNvPr id="90" name="Straight Arrow Connector 89">
            <a:extLst>
              <a:ext uri="{FF2B5EF4-FFF2-40B4-BE49-F238E27FC236}">
                <a16:creationId xmlns:a16="http://schemas.microsoft.com/office/drawing/2014/main" id="{8C93D62D-4FF1-4EDD-B5BF-E37EC4E87AE6}"/>
              </a:ext>
            </a:extLst>
          </p:cNvPr>
          <p:cNvCxnSpPr/>
          <p:nvPr/>
        </p:nvCxnSpPr>
        <p:spPr>
          <a:xfrm>
            <a:off x="6934200" y="6080018"/>
            <a:ext cx="1038225" cy="0"/>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85E48E7C-7DE8-42F8-86BE-DB739A6F80F5}"/>
              </a:ext>
            </a:extLst>
          </p:cNvPr>
          <p:cNvCxnSpPr/>
          <p:nvPr/>
        </p:nvCxnSpPr>
        <p:spPr>
          <a:xfrm>
            <a:off x="8787791" y="6080018"/>
            <a:ext cx="1038225" cy="0"/>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sp>
        <p:nvSpPr>
          <p:cNvPr id="354" name="Rectangle 353">
            <a:extLst>
              <a:ext uri="{FF2B5EF4-FFF2-40B4-BE49-F238E27FC236}">
                <a16:creationId xmlns:a16="http://schemas.microsoft.com/office/drawing/2014/main" id="{19B3B643-9019-4684-93F4-1C07F40A7C3E}"/>
              </a:ext>
            </a:extLst>
          </p:cNvPr>
          <p:cNvSpPr/>
          <p:nvPr/>
        </p:nvSpPr>
        <p:spPr>
          <a:xfrm>
            <a:off x="8766204" y="6221800"/>
            <a:ext cx="1231852" cy="415498"/>
          </a:xfrm>
          <a:prstGeom prst="rect">
            <a:avLst/>
          </a:prstGeom>
        </p:spPr>
        <p:txBody>
          <a:bodyPr wrap="square">
            <a:spAutoFit/>
          </a:bodyPr>
          <a:lstStyle/>
          <a:p>
            <a:pPr algn="ctr"/>
            <a:r>
              <a:rPr lang="fr-FR" sz="1050" dirty="0">
                <a:solidFill>
                  <a:schemeClr val="tx1">
                    <a:lumMod val="75000"/>
                    <a:lumOff val="25000"/>
                  </a:schemeClr>
                </a:solidFill>
              </a:rPr>
              <a:t>Modèle Pétrophysique</a:t>
            </a:r>
            <a:endParaRPr lang="en-US" sz="1050" dirty="0"/>
          </a:p>
        </p:txBody>
      </p:sp>
      <p:sp>
        <p:nvSpPr>
          <p:cNvPr id="355" name="Rectangle 354">
            <a:extLst>
              <a:ext uri="{FF2B5EF4-FFF2-40B4-BE49-F238E27FC236}">
                <a16:creationId xmlns:a16="http://schemas.microsoft.com/office/drawing/2014/main" id="{5131342A-2914-4446-8DEE-D010A6F9954F}"/>
              </a:ext>
            </a:extLst>
          </p:cNvPr>
          <p:cNvSpPr/>
          <p:nvPr/>
        </p:nvSpPr>
        <p:spPr>
          <a:xfrm>
            <a:off x="6782010" y="6221800"/>
            <a:ext cx="1231852" cy="415498"/>
          </a:xfrm>
          <a:prstGeom prst="rect">
            <a:avLst/>
          </a:prstGeom>
        </p:spPr>
        <p:txBody>
          <a:bodyPr wrap="square">
            <a:spAutoFit/>
          </a:bodyPr>
          <a:lstStyle/>
          <a:p>
            <a:pPr algn="ctr"/>
            <a:r>
              <a:rPr lang="fr-FR" sz="1050" dirty="0">
                <a:solidFill>
                  <a:schemeClr val="tx1">
                    <a:lumMod val="75000"/>
                    <a:lumOff val="25000"/>
                  </a:schemeClr>
                </a:solidFill>
              </a:rPr>
              <a:t>Modèle Géostatistique</a:t>
            </a:r>
            <a:endParaRPr lang="en-US" sz="1050" dirty="0"/>
          </a:p>
        </p:txBody>
      </p:sp>
      <p:cxnSp>
        <p:nvCxnSpPr>
          <p:cNvPr id="358" name="Straight Arrow Connector 357">
            <a:extLst>
              <a:ext uri="{FF2B5EF4-FFF2-40B4-BE49-F238E27FC236}">
                <a16:creationId xmlns:a16="http://schemas.microsoft.com/office/drawing/2014/main" id="{2ADE501F-5B95-4D8E-9A55-3FA09F8B666B}"/>
              </a:ext>
            </a:extLst>
          </p:cNvPr>
          <p:cNvCxnSpPr>
            <a:cxnSpLocks/>
          </p:cNvCxnSpPr>
          <p:nvPr/>
        </p:nvCxnSpPr>
        <p:spPr>
          <a:xfrm>
            <a:off x="1456327" y="3621910"/>
            <a:ext cx="0" cy="554512"/>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9" name="Straight Arrow Connector 358">
            <a:extLst>
              <a:ext uri="{FF2B5EF4-FFF2-40B4-BE49-F238E27FC236}">
                <a16:creationId xmlns:a16="http://schemas.microsoft.com/office/drawing/2014/main" id="{1A1FD137-060D-457D-9ED0-65205D8F9A36}"/>
              </a:ext>
            </a:extLst>
          </p:cNvPr>
          <p:cNvCxnSpPr>
            <a:cxnSpLocks/>
          </p:cNvCxnSpPr>
          <p:nvPr/>
        </p:nvCxnSpPr>
        <p:spPr>
          <a:xfrm>
            <a:off x="2828382" y="3338570"/>
            <a:ext cx="0" cy="554512"/>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a16="http://schemas.microsoft.com/office/drawing/2014/main" id="{29D942BA-CB92-4DBD-B2EC-4BD5C2485BB4}"/>
              </a:ext>
            </a:extLst>
          </p:cNvPr>
          <p:cNvCxnSpPr>
            <a:cxnSpLocks/>
          </p:cNvCxnSpPr>
          <p:nvPr/>
        </p:nvCxnSpPr>
        <p:spPr>
          <a:xfrm>
            <a:off x="3671864" y="3269913"/>
            <a:ext cx="0" cy="554512"/>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Rectangle 127">
            <a:extLst>
              <a:ext uri="{FF2B5EF4-FFF2-40B4-BE49-F238E27FC236}">
                <a16:creationId xmlns:a16="http://schemas.microsoft.com/office/drawing/2014/main" id="{0B2AF195-3609-4ABA-852A-9A740A67DDE8}"/>
              </a:ext>
            </a:extLst>
          </p:cNvPr>
          <p:cNvSpPr/>
          <p:nvPr/>
        </p:nvSpPr>
        <p:spPr>
          <a:xfrm>
            <a:off x="2797103" y="2931177"/>
            <a:ext cx="420308" cy="369332"/>
          </a:xfrm>
          <a:prstGeom prst="rect">
            <a:avLst/>
          </a:prstGeom>
        </p:spPr>
        <p:txBody>
          <a:bodyPr wrap="none">
            <a:spAutoFit/>
          </a:bodyPr>
          <a:lstStyle/>
          <a:p>
            <a:r>
              <a:rPr lang="fr-FR" sz="1800" dirty="0">
                <a:solidFill>
                  <a:schemeClr val="tx1">
                    <a:lumMod val="75000"/>
                    <a:lumOff val="25000"/>
                  </a:schemeClr>
                </a:solidFill>
              </a:rPr>
              <a:t>P2</a:t>
            </a:r>
            <a:endParaRPr lang="en-US" sz="1800" dirty="0"/>
          </a:p>
        </p:txBody>
      </p:sp>
      <p:sp>
        <p:nvSpPr>
          <p:cNvPr id="361" name="Rectangle 360">
            <a:extLst>
              <a:ext uri="{FF2B5EF4-FFF2-40B4-BE49-F238E27FC236}">
                <a16:creationId xmlns:a16="http://schemas.microsoft.com/office/drawing/2014/main" id="{A2F86329-8FF4-4B57-AE62-5D6F2971ABA9}"/>
              </a:ext>
            </a:extLst>
          </p:cNvPr>
          <p:cNvSpPr/>
          <p:nvPr/>
        </p:nvSpPr>
        <p:spPr>
          <a:xfrm>
            <a:off x="1425213" y="3197749"/>
            <a:ext cx="420308" cy="369332"/>
          </a:xfrm>
          <a:prstGeom prst="rect">
            <a:avLst/>
          </a:prstGeom>
        </p:spPr>
        <p:txBody>
          <a:bodyPr wrap="none">
            <a:spAutoFit/>
          </a:bodyPr>
          <a:lstStyle/>
          <a:p>
            <a:r>
              <a:rPr lang="fr-FR" sz="1800" dirty="0">
                <a:solidFill>
                  <a:schemeClr val="tx1">
                    <a:lumMod val="75000"/>
                    <a:lumOff val="25000"/>
                  </a:schemeClr>
                </a:solidFill>
              </a:rPr>
              <a:t>P1</a:t>
            </a:r>
            <a:endParaRPr lang="en-US" sz="1800" dirty="0"/>
          </a:p>
        </p:txBody>
      </p:sp>
      <p:sp>
        <p:nvSpPr>
          <p:cNvPr id="362" name="Rectangle 361">
            <a:extLst>
              <a:ext uri="{FF2B5EF4-FFF2-40B4-BE49-F238E27FC236}">
                <a16:creationId xmlns:a16="http://schemas.microsoft.com/office/drawing/2014/main" id="{446DBC53-234F-40E3-8389-0ECC959344C5}"/>
              </a:ext>
            </a:extLst>
          </p:cNvPr>
          <p:cNvSpPr/>
          <p:nvPr/>
        </p:nvSpPr>
        <p:spPr>
          <a:xfrm>
            <a:off x="3665045" y="2902577"/>
            <a:ext cx="420308" cy="369332"/>
          </a:xfrm>
          <a:prstGeom prst="rect">
            <a:avLst/>
          </a:prstGeom>
        </p:spPr>
        <p:txBody>
          <a:bodyPr wrap="square">
            <a:spAutoFit/>
          </a:bodyPr>
          <a:lstStyle/>
          <a:p>
            <a:r>
              <a:rPr lang="fr-FR" sz="1800" dirty="0">
                <a:solidFill>
                  <a:schemeClr val="tx1">
                    <a:lumMod val="75000"/>
                    <a:lumOff val="25000"/>
                  </a:schemeClr>
                </a:solidFill>
              </a:rPr>
              <a:t>P3</a:t>
            </a:r>
            <a:endParaRPr lang="en-US" sz="1800" dirty="0"/>
          </a:p>
        </p:txBody>
      </p:sp>
      <p:grpSp>
        <p:nvGrpSpPr>
          <p:cNvPr id="364" name="Group 363">
            <a:extLst>
              <a:ext uri="{FF2B5EF4-FFF2-40B4-BE49-F238E27FC236}">
                <a16:creationId xmlns:a16="http://schemas.microsoft.com/office/drawing/2014/main" id="{2556E11F-0531-4C20-B08E-6A789EA50378}"/>
              </a:ext>
            </a:extLst>
          </p:cNvPr>
          <p:cNvGrpSpPr/>
          <p:nvPr/>
        </p:nvGrpSpPr>
        <p:grpSpPr>
          <a:xfrm>
            <a:off x="3458333" y="3648459"/>
            <a:ext cx="578070" cy="605836"/>
            <a:chOff x="4182076" y="3640051"/>
            <a:chExt cx="578070" cy="605836"/>
          </a:xfrm>
        </p:grpSpPr>
        <p:sp>
          <p:nvSpPr>
            <p:cNvPr id="134" name="Rectangle 133">
              <a:extLst>
                <a:ext uri="{FF2B5EF4-FFF2-40B4-BE49-F238E27FC236}">
                  <a16:creationId xmlns:a16="http://schemas.microsoft.com/office/drawing/2014/main" id="{42A59C00-2BD8-4A87-8416-98A095F8E4C7}"/>
                </a:ext>
              </a:extLst>
            </p:cNvPr>
            <p:cNvSpPr/>
            <p:nvPr/>
          </p:nvSpPr>
          <p:spPr>
            <a:xfrm>
              <a:off x="4182076" y="3640051"/>
              <a:ext cx="399065" cy="584775"/>
            </a:xfrm>
            <a:prstGeom prst="rect">
              <a:avLst/>
            </a:prstGeom>
          </p:spPr>
          <p:txBody>
            <a:bodyPr wrap="square">
              <a:spAutoFit/>
            </a:bodyPr>
            <a:lstStyle/>
            <a:p>
              <a:r>
                <a:rPr lang="fr-FR" sz="3200" dirty="0">
                  <a:solidFill>
                    <a:schemeClr val="tx2"/>
                  </a:solidFill>
                  <a:latin typeface="Monotype Corsiva" panose="03010101010201010101" pitchFamily="66" charset="0"/>
                </a:rPr>
                <a:t>v</a:t>
              </a:r>
              <a:endParaRPr lang="en-US" sz="2800" dirty="0">
                <a:solidFill>
                  <a:schemeClr val="tx2"/>
                </a:solidFill>
                <a:latin typeface="Monotype Corsiva" panose="03010101010201010101" pitchFamily="66" charset="0"/>
              </a:endParaRPr>
            </a:p>
          </p:txBody>
        </p:sp>
        <p:sp>
          <p:nvSpPr>
            <p:cNvPr id="363" name="Rectangle 362">
              <a:extLst>
                <a:ext uri="{FF2B5EF4-FFF2-40B4-BE49-F238E27FC236}">
                  <a16:creationId xmlns:a16="http://schemas.microsoft.com/office/drawing/2014/main" id="{392E228D-A145-4831-B897-48F9778BEAF5}"/>
                </a:ext>
              </a:extLst>
            </p:cNvPr>
            <p:cNvSpPr/>
            <p:nvPr/>
          </p:nvSpPr>
          <p:spPr>
            <a:xfrm>
              <a:off x="4339838" y="3876555"/>
              <a:ext cx="420308" cy="369332"/>
            </a:xfrm>
            <a:prstGeom prst="rect">
              <a:avLst/>
            </a:prstGeom>
          </p:spPr>
          <p:txBody>
            <a:bodyPr wrap="square">
              <a:spAutoFit/>
            </a:bodyPr>
            <a:lstStyle/>
            <a:p>
              <a:r>
                <a:rPr lang="fr-FR" sz="1800" dirty="0">
                  <a:solidFill>
                    <a:schemeClr val="tx2"/>
                  </a:solidFill>
                </a:rPr>
                <a:t>P3</a:t>
              </a:r>
              <a:endParaRPr lang="en-US" sz="1800" dirty="0">
                <a:solidFill>
                  <a:schemeClr val="tx2"/>
                </a:solidFill>
              </a:endParaRPr>
            </a:p>
          </p:txBody>
        </p:sp>
      </p:grpSp>
      <p:grpSp>
        <p:nvGrpSpPr>
          <p:cNvPr id="365" name="Group 364">
            <a:extLst>
              <a:ext uri="{FF2B5EF4-FFF2-40B4-BE49-F238E27FC236}">
                <a16:creationId xmlns:a16="http://schemas.microsoft.com/office/drawing/2014/main" id="{4B8692C7-EB9D-4AE4-B5C3-7A2138C06704}"/>
              </a:ext>
            </a:extLst>
          </p:cNvPr>
          <p:cNvGrpSpPr/>
          <p:nvPr/>
        </p:nvGrpSpPr>
        <p:grpSpPr>
          <a:xfrm>
            <a:off x="2620896" y="3734445"/>
            <a:ext cx="578070" cy="605836"/>
            <a:chOff x="4182076" y="3640051"/>
            <a:chExt cx="578070" cy="605836"/>
          </a:xfrm>
        </p:grpSpPr>
        <p:sp>
          <p:nvSpPr>
            <p:cNvPr id="366" name="Rectangle 365">
              <a:extLst>
                <a:ext uri="{FF2B5EF4-FFF2-40B4-BE49-F238E27FC236}">
                  <a16:creationId xmlns:a16="http://schemas.microsoft.com/office/drawing/2014/main" id="{0F58DF24-3A21-45B4-8A6A-2D14B6E19878}"/>
                </a:ext>
              </a:extLst>
            </p:cNvPr>
            <p:cNvSpPr/>
            <p:nvPr/>
          </p:nvSpPr>
          <p:spPr>
            <a:xfrm>
              <a:off x="4182076" y="3640051"/>
              <a:ext cx="399065" cy="584775"/>
            </a:xfrm>
            <a:prstGeom prst="rect">
              <a:avLst/>
            </a:prstGeom>
          </p:spPr>
          <p:txBody>
            <a:bodyPr wrap="square">
              <a:spAutoFit/>
            </a:bodyPr>
            <a:lstStyle/>
            <a:p>
              <a:r>
                <a:rPr lang="fr-FR" sz="3200" dirty="0">
                  <a:solidFill>
                    <a:schemeClr val="tx2"/>
                  </a:solidFill>
                  <a:latin typeface="Monotype Corsiva" panose="03010101010201010101" pitchFamily="66" charset="0"/>
                </a:rPr>
                <a:t>v</a:t>
              </a:r>
              <a:endParaRPr lang="en-US" sz="2800" dirty="0">
                <a:solidFill>
                  <a:schemeClr val="tx2"/>
                </a:solidFill>
                <a:latin typeface="Monotype Corsiva" panose="03010101010201010101" pitchFamily="66" charset="0"/>
              </a:endParaRPr>
            </a:p>
          </p:txBody>
        </p:sp>
        <p:sp>
          <p:nvSpPr>
            <p:cNvPr id="367" name="Rectangle 366">
              <a:extLst>
                <a:ext uri="{FF2B5EF4-FFF2-40B4-BE49-F238E27FC236}">
                  <a16:creationId xmlns:a16="http://schemas.microsoft.com/office/drawing/2014/main" id="{97EE5A82-6885-474A-BB66-D347740B0099}"/>
                </a:ext>
              </a:extLst>
            </p:cNvPr>
            <p:cNvSpPr/>
            <p:nvPr/>
          </p:nvSpPr>
          <p:spPr>
            <a:xfrm>
              <a:off x="4339838" y="3876555"/>
              <a:ext cx="420308" cy="369332"/>
            </a:xfrm>
            <a:prstGeom prst="rect">
              <a:avLst/>
            </a:prstGeom>
          </p:spPr>
          <p:txBody>
            <a:bodyPr wrap="square">
              <a:spAutoFit/>
            </a:bodyPr>
            <a:lstStyle/>
            <a:p>
              <a:r>
                <a:rPr lang="fr-FR" sz="1800" dirty="0">
                  <a:solidFill>
                    <a:schemeClr val="tx2"/>
                  </a:solidFill>
                </a:rPr>
                <a:t>P2</a:t>
              </a:r>
              <a:endParaRPr lang="en-US" sz="1800" dirty="0">
                <a:solidFill>
                  <a:schemeClr val="tx2"/>
                </a:solidFill>
              </a:endParaRPr>
            </a:p>
          </p:txBody>
        </p:sp>
      </p:grpSp>
      <p:grpSp>
        <p:nvGrpSpPr>
          <p:cNvPr id="368" name="Group 367">
            <a:extLst>
              <a:ext uri="{FF2B5EF4-FFF2-40B4-BE49-F238E27FC236}">
                <a16:creationId xmlns:a16="http://schemas.microsoft.com/office/drawing/2014/main" id="{70CA3EE7-7650-4543-82C1-9EA4C617A13C}"/>
              </a:ext>
            </a:extLst>
          </p:cNvPr>
          <p:cNvGrpSpPr/>
          <p:nvPr/>
        </p:nvGrpSpPr>
        <p:grpSpPr>
          <a:xfrm>
            <a:off x="1399146" y="3695960"/>
            <a:ext cx="578070" cy="605836"/>
            <a:chOff x="4182076" y="3640051"/>
            <a:chExt cx="578070" cy="605836"/>
          </a:xfrm>
        </p:grpSpPr>
        <p:sp>
          <p:nvSpPr>
            <p:cNvPr id="369" name="Rectangle 368">
              <a:extLst>
                <a:ext uri="{FF2B5EF4-FFF2-40B4-BE49-F238E27FC236}">
                  <a16:creationId xmlns:a16="http://schemas.microsoft.com/office/drawing/2014/main" id="{2682E3FE-5C4D-482C-83E9-1B559FCA6F25}"/>
                </a:ext>
              </a:extLst>
            </p:cNvPr>
            <p:cNvSpPr/>
            <p:nvPr/>
          </p:nvSpPr>
          <p:spPr>
            <a:xfrm>
              <a:off x="4182076" y="3640051"/>
              <a:ext cx="399065" cy="584775"/>
            </a:xfrm>
            <a:prstGeom prst="rect">
              <a:avLst/>
            </a:prstGeom>
          </p:spPr>
          <p:txBody>
            <a:bodyPr wrap="square">
              <a:spAutoFit/>
            </a:bodyPr>
            <a:lstStyle/>
            <a:p>
              <a:r>
                <a:rPr lang="fr-FR" sz="3200" dirty="0">
                  <a:solidFill>
                    <a:schemeClr val="tx2"/>
                  </a:solidFill>
                  <a:latin typeface="Monotype Corsiva" panose="03010101010201010101" pitchFamily="66" charset="0"/>
                </a:rPr>
                <a:t>v</a:t>
              </a:r>
              <a:endParaRPr lang="en-US" sz="2800" dirty="0">
                <a:solidFill>
                  <a:schemeClr val="tx2"/>
                </a:solidFill>
                <a:latin typeface="Monotype Corsiva" panose="03010101010201010101" pitchFamily="66" charset="0"/>
              </a:endParaRPr>
            </a:p>
          </p:txBody>
        </p:sp>
        <p:sp>
          <p:nvSpPr>
            <p:cNvPr id="370" name="Rectangle 369">
              <a:extLst>
                <a:ext uri="{FF2B5EF4-FFF2-40B4-BE49-F238E27FC236}">
                  <a16:creationId xmlns:a16="http://schemas.microsoft.com/office/drawing/2014/main" id="{D1A18C84-9462-4957-AE7D-1484788C4580}"/>
                </a:ext>
              </a:extLst>
            </p:cNvPr>
            <p:cNvSpPr/>
            <p:nvPr/>
          </p:nvSpPr>
          <p:spPr>
            <a:xfrm>
              <a:off x="4339838" y="3876555"/>
              <a:ext cx="420308" cy="369332"/>
            </a:xfrm>
            <a:prstGeom prst="rect">
              <a:avLst/>
            </a:prstGeom>
          </p:spPr>
          <p:txBody>
            <a:bodyPr wrap="square">
              <a:spAutoFit/>
            </a:bodyPr>
            <a:lstStyle/>
            <a:p>
              <a:r>
                <a:rPr lang="fr-FR" sz="1800" dirty="0">
                  <a:solidFill>
                    <a:schemeClr val="tx2"/>
                  </a:solidFill>
                </a:rPr>
                <a:t>P1</a:t>
              </a:r>
              <a:endParaRPr lang="en-US" sz="1800" dirty="0">
                <a:solidFill>
                  <a:schemeClr val="tx2"/>
                </a:solidFill>
              </a:endParaRPr>
            </a:p>
          </p:txBody>
        </p:sp>
      </p:grpSp>
      <p:grpSp>
        <p:nvGrpSpPr>
          <p:cNvPr id="371" name="Group 370">
            <a:extLst>
              <a:ext uri="{FF2B5EF4-FFF2-40B4-BE49-F238E27FC236}">
                <a16:creationId xmlns:a16="http://schemas.microsoft.com/office/drawing/2014/main" id="{D6F465BB-4E5A-413B-AB18-BEA3196E8554}"/>
              </a:ext>
            </a:extLst>
          </p:cNvPr>
          <p:cNvGrpSpPr/>
          <p:nvPr/>
        </p:nvGrpSpPr>
        <p:grpSpPr>
          <a:xfrm>
            <a:off x="9919175" y="5728817"/>
            <a:ext cx="578070" cy="605836"/>
            <a:chOff x="4182076" y="3640051"/>
            <a:chExt cx="578070" cy="605836"/>
          </a:xfrm>
        </p:grpSpPr>
        <p:sp>
          <p:nvSpPr>
            <p:cNvPr id="372" name="Rectangle 371">
              <a:extLst>
                <a:ext uri="{FF2B5EF4-FFF2-40B4-BE49-F238E27FC236}">
                  <a16:creationId xmlns:a16="http://schemas.microsoft.com/office/drawing/2014/main" id="{EB6252F2-1C39-4AF7-BC3E-672D9E5CA94E}"/>
                </a:ext>
              </a:extLst>
            </p:cNvPr>
            <p:cNvSpPr/>
            <p:nvPr/>
          </p:nvSpPr>
          <p:spPr>
            <a:xfrm>
              <a:off x="4182076" y="3640051"/>
              <a:ext cx="399065" cy="584775"/>
            </a:xfrm>
            <a:prstGeom prst="rect">
              <a:avLst/>
            </a:prstGeom>
          </p:spPr>
          <p:txBody>
            <a:bodyPr wrap="square">
              <a:spAutoFit/>
            </a:bodyPr>
            <a:lstStyle/>
            <a:p>
              <a:r>
                <a:rPr lang="fr-FR" sz="3200" dirty="0">
                  <a:latin typeface="Monotype Corsiva" panose="03010101010201010101" pitchFamily="66" charset="0"/>
                </a:rPr>
                <a:t>v</a:t>
              </a:r>
              <a:endParaRPr lang="en-US" sz="2800" dirty="0">
                <a:latin typeface="Monotype Corsiva" panose="03010101010201010101" pitchFamily="66" charset="0"/>
              </a:endParaRPr>
            </a:p>
          </p:txBody>
        </p:sp>
        <p:sp>
          <p:nvSpPr>
            <p:cNvPr id="373" name="Rectangle 372">
              <a:extLst>
                <a:ext uri="{FF2B5EF4-FFF2-40B4-BE49-F238E27FC236}">
                  <a16:creationId xmlns:a16="http://schemas.microsoft.com/office/drawing/2014/main" id="{9A6DF2F4-1A41-49BA-ACA0-6C4F1EE49A5D}"/>
                </a:ext>
              </a:extLst>
            </p:cNvPr>
            <p:cNvSpPr/>
            <p:nvPr/>
          </p:nvSpPr>
          <p:spPr>
            <a:xfrm>
              <a:off x="4339838" y="3876555"/>
              <a:ext cx="420308" cy="369332"/>
            </a:xfrm>
            <a:prstGeom prst="rect">
              <a:avLst/>
            </a:prstGeom>
          </p:spPr>
          <p:txBody>
            <a:bodyPr wrap="square">
              <a:spAutoFit/>
            </a:bodyPr>
            <a:lstStyle/>
            <a:p>
              <a:r>
                <a:rPr lang="fr-FR" sz="1800" dirty="0"/>
                <a:t>P</a:t>
              </a:r>
              <a:endParaRPr lang="en-US" sz="1800" dirty="0"/>
            </a:p>
          </p:txBody>
        </p:sp>
      </p:grpSp>
    </p:spTree>
    <p:extLst>
      <p:ext uri="{BB962C8B-B14F-4D97-AF65-F5344CB8AC3E}">
        <p14:creationId xmlns:p14="http://schemas.microsoft.com/office/powerpoint/2010/main" val="1665710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E5F5-4106-4436-93E7-0B24B33FF14F}"/>
              </a:ext>
            </a:extLst>
          </p:cNvPr>
          <p:cNvSpPr>
            <a:spLocks noGrp="1"/>
          </p:cNvSpPr>
          <p:nvPr>
            <p:ph type="title"/>
          </p:nvPr>
        </p:nvSpPr>
        <p:spPr>
          <a:xfrm>
            <a:off x="623888" y="517101"/>
            <a:ext cx="10944225" cy="369334"/>
          </a:xfrm>
        </p:spPr>
        <p:txBody>
          <a:bodyPr/>
          <a:lstStyle/>
          <a:p>
            <a:r>
              <a:rPr lang="fr-FR" dirty="0"/>
              <a:t>Les Objectifs</a:t>
            </a:r>
            <a:endParaRPr lang="en-US" dirty="0"/>
          </a:p>
        </p:txBody>
      </p:sp>
      <p:sp>
        <p:nvSpPr>
          <p:cNvPr id="3" name="Text Placeholder 2">
            <a:extLst>
              <a:ext uri="{FF2B5EF4-FFF2-40B4-BE49-F238E27FC236}">
                <a16:creationId xmlns:a16="http://schemas.microsoft.com/office/drawing/2014/main" id="{4DF9BC57-76B8-4DF9-836A-D1EBCF4A83FE}"/>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668A44C9-6F0D-4777-B274-2BC8CF91B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17" y="5776597"/>
            <a:ext cx="3707667" cy="1081403"/>
          </a:xfrm>
          <a:prstGeom prst="rect">
            <a:avLst/>
          </a:prstGeom>
        </p:spPr>
      </p:pic>
      <p:grpSp>
        <p:nvGrpSpPr>
          <p:cNvPr id="69" name="Group 68">
            <a:extLst>
              <a:ext uri="{FF2B5EF4-FFF2-40B4-BE49-F238E27FC236}">
                <a16:creationId xmlns:a16="http://schemas.microsoft.com/office/drawing/2014/main" id="{EBDF4EEF-2935-40D9-8578-68F43DBE16F6}"/>
              </a:ext>
            </a:extLst>
          </p:cNvPr>
          <p:cNvGrpSpPr>
            <a:grpSpLocks noChangeAspect="1"/>
          </p:cNvGrpSpPr>
          <p:nvPr/>
        </p:nvGrpSpPr>
        <p:grpSpPr>
          <a:xfrm>
            <a:off x="6942957" y="2162569"/>
            <a:ext cx="3960000" cy="1639917"/>
            <a:chOff x="6209808" y="3291455"/>
            <a:chExt cx="4320000" cy="1789000"/>
          </a:xfrm>
        </p:grpSpPr>
        <p:cxnSp>
          <p:nvCxnSpPr>
            <p:cNvPr id="70" name="Straight Connector 69">
              <a:extLst>
                <a:ext uri="{FF2B5EF4-FFF2-40B4-BE49-F238E27FC236}">
                  <a16:creationId xmlns:a16="http://schemas.microsoft.com/office/drawing/2014/main" id="{D608722D-1A3F-4346-8CE7-843830134561}"/>
                </a:ext>
              </a:extLst>
            </p:cNvPr>
            <p:cNvCxnSpPr>
              <a:cxnSpLocks/>
            </p:cNvCxnSpPr>
            <p:nvPr/>
          </p:nvCxnSpPr>
          <p:spPr>
            <a:xfrm flipV="1">
              <a:off x="6230575" y="3349798"/>
              <a:ext cx="1888112" cy="764258"/>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072318D-BCEA-4C6C-A9B9-F571412BC23C}"/>
                </a:ext>
              </a:extLst>
            </p:cNvPr>
            <p:cNvCxnSpPr/>
            <p:nvPr/>
          </p:nvCxnSpPr>
          <p:spPr>
            <a:xfrm flipV="1">
              <a:off x="6556919" y="3468052"/>
              <a:ext cx="1888112" cy="764258"/>
            </a:xfrm>
            <a:prstGeom prst="line">
              <a:avLst/>
            </a:prstGeom>
            <a:ln w="6350">
              <a:solidFill>
                <a:schemeClr val="accent3">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336F0B-249F-4053-BA65-3523AB45A464}"/>
                </a:ext>
              </a:extLst>
            </p:cNvPr>
            <p:cNvCxnSpPr>
              <a:cxnSpLocks/>
              <a:stCxn id="115" idx="0"/>
              <a:endCxn id="114" idx="0"/>
            </p:cNvCxnSpPr>
            <p:nvPr/>
          </p:nvCxnSpPr>
          <p:spPr>
            <a:xfrm>
              <a:off x="6233419" y="4115348"/>
              <a:ext cx="0" cy="760675"/>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79C8029-FE27-44E8-BB46-E6A440F2C70A}"/>
                </a:ext>
              </a:extLst>
            </p:cNvPr>
            <p:cNvCxnSpPr>
              <a:cxnSpLocks/>
            </p:cNvCxnSpPr>
            <p:nvPr/>
          </p:nvCxnSpPr>
          <p:spPr>
            <a:xfrm>
              <a:off x="6557793" y="4225935"/>
              <a:ext cx="0" cy="761233"/>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D009DCB7-5DF5-48A0-8C80-E2DCB04AD210}"/>
                </a:ext>
              </a:extLst>
            </p:cNvPr>
            <p:cNvCxnSpPr>
              <a:cxnSpLocks/>
            </p:cNvCxnSpPr>
            <p:nvPr/>
          </p:nvCxnSpPr>
          <p:spPr>
            <a:xfrm>
              <a:off x="10528093" y="3409753"/>
              <a:ext cx="0" cy="751185"/>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A72E8B99-EF0C-4E0A-AD62-B770DDD198A4}"/>
                </a:ext>
              </a:extLst>
            </p:cNvPr>
            <p:cNvCxnSpPr>
              <a:cxnSpLocks/>
            </p:cNvCxnSpPr>
            <p:nvPr/>
          </p:nvCxnSpPr>
          <p:spPr>
            <a:xfrm>
              <a:off x="8118686" y="3349798"/>
              <a:ext cx="0" cy="751185"/>
            </a:xfrm>
            <a:prstGeom prst="line">
              <a:avLst/>
            </a:prstGeom>
            <a:ln w="12700">
              <a:solidFill>
                <a:schemeClr val="accent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92A4800-8715-41EE-8C29-C90686097979}"/>
                </a:ext>
              </a:extLst>
            </p:cNvPr>
            <p:cNvCxnSpPr/>
            <p:nvPr/>
          </p:nvCxnSpPr>
          <p:spPr>
            <a:xfrm flipV="1">
              <a:off x="8637362" y="4161596"/>
              <a:ext cx="1888112" cy="764258"/>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7434547C-13FF-4E2A-A5B9-40687E2A53B0}"/>
                </a:ext>
              </a:extLst>
            </p:cNvPr>
            <p:cNvCxnSpPr/>
            <p:nvPr/>
          </p:nvCxnSpPr>
          <p:spPr>
            <a:xfrm flipV="1">
              <a:off x="6233565" y="4111765"/>
              <a:ext cx="1888112" cy="764258"/>
            </a:xfrm>
            <a:prstGeom prst="line">
              <a:avLst/>
            </a:prstGeom>
            <a:ln w="6350">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82" name="Freeform: Shape 81">
              <a:extLst>
                <a:ext uri="{FF2B5EF4-FFF2-40B4-BE49-F238E27FC236}">
                  <a16:creationId xmlns:a16="http://schemas.microsoft.com/office/drawing/2014/main" id="{644BF7DA-F222-4090-ADDD-31E565914C79}"/>
                </a:ext>
              </a:extLst>
            </p:cNvPr>
            <p:cNvSpPr/>
            <p:nvPr/>
          </p:nvSpPr>
          <p:spPr>
            <a:xfrm>
              <a:off x="8118686" y="3291455"/>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15875">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E5EBC805-6C31-4EE3-95F1-1F84F86D685B}"/>
                </a:ext>
              </a:extLst>
            </p:cNvPr>
            <p:cNvSpPr/>
            <p:nvPr/>
          </p:nvSpPr>
          <p:spPr>
            <a:xfrm>
              <a:off x="8118686" y="4052130"/>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3175">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0FFA59CE-8D26-44C8-A576-C0BEC5678969}"/>
                </a:ext>
              </a:extLst>
            </p:cNvPr>
            <p:cNvSpPr/>
            <p:nvPr/>
          </p:nvSpPr>
          <p:spPr>
            <a:xfrm>
              <a:off x="6622766" y="4667921"/>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 name="Straight Connector 84">
              <a:extLst>
                <a:ext uri="{FF2B5EF4-FFF2-40B4-BE49-F238E27FC236}">
                  <a16:creationId xmlns:a16="http://schemas.microsoft.com/office/drawing/2014/main" id="{6A84FFE9-7BFE-4A69-AE04-5C7BB1991A35}"/>
                </a:ext>
              </a:extLst>
            </p:cNvPr>
            <p:cNvCxnSpPr>
              <a:cxnSpLocks/>
            </p:cNvCxnSpPr>
            <p:nvPr/>
          </p:nvCxnSpPr>
          <p:spPr>
            <a:xfrm>
              <a:off x="6619719" y="3963847"/>
              <a:ext cx="0" cy="751185"/>
            </a:xfrm>
            <a:prstGeom prst="line">
              <a:avLst/>
            </a:prstGeom>
            <a:ln w="6350">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86" name="Freeform: Shape 85">
              <a:extLst>
                <a:ext uri="{FF2B5EF4-FFF2-40B4-BE49-F238E27FC236}">
                  <a16:creationId xmlns:a16="http://schemas.microsoft.com/office/drawing/2014/main" id="{9AF9FD29-1D9D-4302-B223-094D19A13AA2}"/>
                </a:ext>
              </a:extLst>
            </p:cNvPr>
            <p:cNvSpPr/>
            <p:nvPr/>
          </p:nvSpPr>
          <p:spPr>
            <a:xfrm>
              <a:off x="7717458" y="3444557"/>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7" name="Straight Connector 86">
              <a:extLst>
                <a:ext uri="{FF2B5EF4-FFF2-40B4-BE49-F238E27FC236}">
                  <a16:creationId xmlns:a16="http://schemas.microsoft.com/office/drawing/2014/main" id="{3F1773B1-A2D8-4D34-A584-B1ACD7CF5764}"/>
                </a:ext>
              </a:extLst>
            </p:cNvPr>
            <p:cNvCxnSpPr>
              <a:cxnSpLocks/>
            </p:cNvCxnSpPr>
            <p:nvPr/>
          </p:nvCxnSpPr>
          <p:spPr>
            <a:xfrm>
              <a:off x="7685041" y="3785483"/>
              <a:ext cx="0" cy="751185"/>
            </a:xfrm>
            <a:prstGeom prst="line">
              <a:avLst/>
            </a:prstGeom>
            <a:ln w="9525">
              <a:solidFill>
                <a:schemeClr val="accent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D9C7B18-C87F-44D8-99B7-EC75F70C6C85}"/>
                </a:ext>
              </a:extLst>
            </p:cNvPr>
            <p:cNvCxnSpPr>
              <a:cxnSpLocks/>
            </p:cNvCxnSpPr>
            <p:nvPr/>
          </p:nvCxnSpPr>
          <p:spPr>
            <a:xfrm>
              <a:off x="8073905" y="3790353"/>
              <a:ext cx="0" cy="751185"/>
            </a:xfrm>
            <a:prstGeom prst="line">
              <a:avLst/>
            </a:prstGeom>
            <a:ln w="9525">
              <a:solidFill>
                <a:schemeClr val="accent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2EFA9174-55FA-410E-9BD1-9BD8C286FB37}"/>
                </a:ext>
              </a:extLst>
            </p:cNvPr>
            <p:cNvCxnSpPr>
              <a:cxnSpLocks/>
            </p:cNvCxnSpPr>
            <p:nvPr/>
          </p:nvCxnSpPr>
          <p:spPr>
            <a:xfrm>
              <a:off x="8038241" y="3632173"/>
              <a:ext cx="0" cy="751185"/>
            </a:xfrm>
            <a:prstGeom prst="line">
              <a:avLst/>
            </a:prstGeom>
            <a:ln w="9525">
              <a:solidFill>
                <a:schemeClr val="accent6"/>
              </a:solidFill>
              <a:prstDash val="dash"/>
            </a:ln>
            <a:effectLst/>
          </p:spPr>
          <p:style>
            <a:lnRef idx="2">
              <a:schemeClr val="accent1"/>
            </a:lnRef>
            <a:fillRef idx="0">
              <a:schemeClr val="accent1"/>
            </a:fillRef>
            <a:effectRef idx="1">
              <a:schemeClr val="accent1"/>
            </a:effectRef>
            <a:fontRef idx="minor">
              <a:schemeClr val="tx1"/>
            </a:fontRef>
          </p:style>
        </p:cxnSp>
        <p:sp>
          <p:nvSpPr>
            <p:cNvPr id="92" name="Freeform: Shape 91">
              <a:extLst>
                <a:ext uri="{FF2B5EF4-FFF2-40B4-BE49-F238E27FC236}">
                  <a16:creationId xmlns:a16="http://schemas.microsoft.com/office/drawing/2014/main" id="{A8FFED3B-397B-43FE-8F91-F996138C0FA9}"/>
                </a:ext>
              </a:extLst>
            </p:cNvPr>
            <p:cNvSpPr/>
            <p:nvPr/>
          </p:nvSpPr>
          <p:spPr>
            <a:xfrm>
              <a:off x="7368555" y="4356841"/>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Freeform: Shape 92">
              <a:extLst>
                <a:ext uri="{FF2B5EF4-FFF2-40B4-BE49-F238E27FC236}">
                  <a16:creationId xmlns:a16="http://schemas.microsoft.com/office/drawing/2014/main" id="{983F986F-7070-4366-87B2-EEC9F5982C9D}"/>
                </a:ext>
              </a:extLst>
            </p:cNvPr>
            <p:cNvSpPr/>
            <p:nvPr/>
          </p:nvSpPr>
          <p:spPr>
            <a:xfrm>
              <a:off x="7737352" y="4201562"/>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4" name="Straight Connector 93">
              <a:extLst>
                <a:ext uri="{FF2B5EF4-FFF2-40B4-BE49-F238E27FC236}">
                  <a16:creationId xmlns:a16="http://schemas.microsoft.com/office/drawing/2014/main" id="{C3BD0A77-7B1F-41E7-A217-0931E6CAF546}"/>
                </a:ext>
              </a:extLst>
            </p:cNvPr>
            <p:cNvCxnSpPr>
              <a:cxnSpLocks/>
            </p:cNvCxnSpPr>
            <p:nvPr/>
          </p:nvCxnSpPr>
          <p:spPr>
            <a:xfrm flipV="1">
              <a:off x="8057318" y="4386890"/>
              <a:ext cx="410801" cy="166281"/>
            </a:xfrm>
            <a:prstGeom prst="line">
              <a:avLst/>
            </a:prstGeom>
            <a:ln w="9525">
              <a:solidFill>
                <a:schemeClr val="accent3">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170954A3-D754-4FCF-9E6D-C5A7CC453AFD}"/>
                </a:ext>
              </a:extLst>
            </p:cNvPr>
            <p:cNvCxnSpPr>
              <a:cxnSpLocks/>
            </p:cNvCxnSpPr>
            <p:nvPr/>
          </p:nvCxnSpPr>
          <p:spPr>
            <a:xfrm flipV="1">
              <a:off x="7691974" y="4390197"/>
              <a:ext cx="341336" cy="140025"/>
            </a:xfrm>
            <a:prstGeom prst="line">
              <a:avLst/>
            </a:prstGeom>
            <a:ln w="9525">
              <a:solidFill>
                <a:schemeClr val="accent3">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96" name="Flowchart: Data 77">
              <a:extLst>
                <a:ext uri="{FF2B5EF4-FFF2-40B4-BE49-F238E27FC236}">
                  <a16:creationId xmlns:a16="http://schemas.microsoft.com/office/drawing/2014/main" id="{E536FC3D-A0FA-4B48-AA50-4C6974FD5A9B}"/>
                </a:ext>
              </a:extLst>
            </p:cNvPr>
            <p:cNvSpPr/>
            <p:nvPr/>
          </p:nvSpPr>
          <p:spPr>
            <a:xfrm rot="2245278">
              <a:off x="7807791" y="4166942"/>
              <a:ext cx="530637" cy="58508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460"/>
                <a:gd name="connsiteY0" fmla="*/ 20476 h 20476"/>
                <a:gd name="connsiteX1" fmla="*/ 4753 w 12460"/>
                <a:gd name="connsiteY1" fmla="*/ 4215 h 20476"/>
                <a:gd name="connsiteX2" fmla="*/ 12460 w 12460"/>
                <a:gd name="connsiteY2" fmla="*/ 0 h 20476"/>
                <a:gd name="connsiteX3" fmla="*/ 7311 w 12460"/>
                <a:gd name="connsiteY3" fmla="*/ 14658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0713"/>
                <a:gd name="connsiteY0" fmla="*/ 18475 h 18475"/>
                <a:gd name="connsiteX1" fmla="*/ 4753 w 10713"/>
                <a:gd name="connsiteY1" fmla="*/ 221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870"/>
                <a:gd name="connsiteY0" fmla="*/ 23675 h 23675"/>
                <a:gd name="connsiteX1" fmla="*/ 4802 w 12870"/>
                <a:gd name="connsiteY1" fmla="*/ 10141 h 23675"/>
                <a:gd name="connsiteX2" fmla="*/ 12870 w 12870"/>
                <a:gd name="connsiteY2" fmla="*/ 0 h 23675"/>
                <a:gd name="connsiteX3" fmla="*/ 7504 w 12870"/>
                <a:gd name="connsiteY3" fmla="*/ 14943 h 23675"/>
                <a:gd name="connsiteX4" fmla="*/ 0 w 12870"/>
                <a:gd name="connsiteY4" fmla="*/ 23675 h 23675"/>
                <a:gd name="connsiteX0" fmla="*/ 0 w 12191"/>
                <a:gd name="connsiteY0" fmla="*/ 22881 h 22881"/>
                <a:gd name="connsiteX1" fmla="*/ 4802 w 12191"/>
                <a:gd name="connsiteY1" fmla="*/ 9347 h 22881"/>
                <a:gd name="connsiteX2" fmla="*/ 12191 w 12191"/>
                <a:gd name="connsiteY2" fmla="*/ 0 h 22881"/>
                <a:gd name="connsiteX3" fmla="*/ 7504 w 12191"/>
                <a:gd name="connsiteY3" fmla="*/ 14149 h 22881"/>
                <a:gd name="connsiteX4" fmla="*/ 0 w 12191"/>
                <a:gd name="connsiteY4" fmla="*/ 22881 h 22881"/>
                <a:gd name="connsiteX0" fmla="*/ 0 w 12191"/>
                <a:gd name="connsiteY0" fmla="*/ 22881 h 22881"/>
                <a:gd name="connsiteX1" fmla="*/ 4649 w 12191"/>
                <a:gd name="connsiteY1" fmla="*/ 9647 h 22881"/>
                <a:gd name="connsiteX2" fmla="*/ 12191 w 12191"/>
                <a:gd name="connsiteY2" fmla="*/ 0 h 22881"/>
                <a:gd name="connsiteX3" fmla="*/ 7504 w 12191"/>
                <a:gd name="connsiteY3" fmla="*/ 14149 h 22881"/>
                <a:gd name="connsiteX4" fmla="*/ 0 w 12191"/>
                <a:gd name="connsiteY4" fmla="*/ 22881 h 22881"/>
                <a:gd name="connsiteX0" fmla="*/ 0 w 12191"/>
                <a:gd name="connsiteY0" fmla="*/ 22881 h 22881"/>
                <a:gd name="connsiteX1" fmla="*/ 4649 w 12191"/>
                <a:gd name="connsiteY1" fmla="*/ 9647 h 22881"/>
                <a:gd name="connsiteX2" fmla="*/ 12191 w 12191"/>
                <a:gd name="connsiteY2" fmla="*/ 0 h 22881"/>
                <a:gd name="connsiteX3" fmla="*/ 7504 w 12191"/>
                <a:gd name="connsiteY3" fmla="*/ 14149 h 22881"/>
                <a:gd name="connsiteX4" fmla="*/ 0 w 12191"/>
                <a:gd name="connsiteY4" fmla="*/ 22881 h 22881"/>
                <a:gd name="connsiteX0" fmla="*/ 0 w 12191"/>
                <a:gd name="connsiteY0" fmla="*/ 22881 h 22881"/>
                <a:gd name="connsiteX1" fmla="*/ 4683 w 12191"/>
                <a:gd name="connsiteY1" fmla="*/ 9208 h 22881"/>
                <a:gd name="connsiteX2" fmla="*/ 12191 w 12191"/>
                <a:gd name="connsiteY2" fmla="*/ 0 h 22881"/>
                <a:gd name="connsiteX3" fmla="*/ 7504 w 12191"/>
                <a:gd name="connsiteY3" fmla="*/ 14149 h 22881"/>
                <a:gd name="connsiteX4" fmla="*/ 0 w 12191"/>
                <a:gd name="connsiteY4" fmla="*/ 22881 h 22881"/>
                <a:gd name="connsiteX0" fmla="*/ 0 w 12667"/>
                <a:gd name="connsiteY0" fmla="*/ 24000 h 24000"/>
                <a:gd name="connsiteX1" fmla="*/ 4683 w 12667"/>
                <a:gd name="connsiteY1" fmla="*/ 10327 h 24000"/>
                <a:gd name="connsiteX2" fmla="*/ 12667 w 12667"/>
                <a:gd name="connsiteY2" fmla="*/ 0 h 24000"/>
                <a:gd name="connsiteX3" fmla="*/ 7504 w 12667"/>
                <a:gd name="connsiteY3" fmla="*/ 15268 h 24000"/>
                <a:gd name="connsiteX4" fmla="*/ 0 w 12667"/>
                <a:gd name="connsiteY4" fmla="*/ 24000 h 24000"/>
                <a:gd name="connsiteX0" fmla="*/ 0 w 12667"/>
                <a:gd name="connsiteY0" fmla="*/ 24000 h 24000"/>
                <a:gd name="connsiteX1" fmla="*/ 4683 w 12667"/>
                <a:gd name="connsiteY1" fmla="*/ 10327 h 24000"/>
                <a:gd name="connsiteX2" fmla="*/ 12667 w 12667"/>
                <a:gd name="connsiteY2" fmla="*/ 0 h 24000"/>
                <a:gd name="connsiteX3" fmla="*/ 7504 w 12667"/>
                <a:gd name="connsiteY3" fmla="*/ 15268 h 24000"/>
                <a:gd name="connsiteX4" fmla="*/ 0 w 12667"/>
                <a:gd name="connsiteY4" fmla="*/ 24000 h 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7" h="24000">
                  <a:moveTo>
                    <a:pt x="0" y="24000"/>
                  </a:moveTo>
                  <a:cubicBezTo>
                    <a:pt x="1712" y="19167"/>
                    <a:pt x="2926" y="15317"/>
                    <a:pt x="4683" y="10327"/>
                  </a:cubicBezTo>
                  <a:cubicBezTo>
                    <a:pt x="8364" y="6723"/>
                    <a:pt x="9102" y="5649"/>
                    <a:pt x="12667" y="0"/>
                  </a:cubicBezTo>
                  <a:lnTo>
                    <a:pt x="7504" y="15268"/>
                  </a:lnTo>
                  <a:cubicBezTo>
                    <a:pt x="5416" y="18190"/>
                    <a:pt x="2945" y="21638"/>
                    <a:pt x="0" y="24000"/>
                  </a:cubicBezTo>
                  <a:close/>
                </a:path>
              </a:pathLst>
            </a:cu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97" name="Flowchart: Data 77">
              <a:extLst>
                <a:ext uri="{FF2B5EF4-FFF2-40B4-BE49-F238E27FC236}">
                  <a16:creationId xmlns:a16="http://schemas.microsoft.com/office/drawing/2014/main" id="{3BC26506-7340-4AA6-9E3D-72D79ABBCC13}"/>
                </a:ext>
              </a:extLst>
            </p:cNvPr>
            <p:cNvSpPr/>
            <p:nvPr/>
          </p:nvSpPr>
          <p:spPr>
            <a:xfrm rot="2111799">
              <a:off x="6309967" y="4120921"/>
              <a:ext cx="566557" cy="44481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3" h="18714">
                  <a:moveTo>
                    <a:pt x="0" y="18714"/>
                  </a:moveTo>
                  <a:lnTo>
                    <a:pt x="5136" y="4215"/>
                  </a:lnTo>
                  <a:cubicBezTo>
                    <a:pt x="9329" y="2403"/>
                    <a:pt x="9063" y="2976"/>
                    <a:pt x="12843" y="0"/>
                  </a:cubicBezTo>
                  <a:lnTo>
                    <a:pt x="7694" y="14658"/>
                  </a:lnTo>
                  <a:cubicBezTo>
                    <a:pt x="5227" y="16601"/>
                    <a:pt x="2971" y="17698"/>
                    <a:pt x="0" y="18714"/>
                  </a:cubicBezTo>
                  <a:close/>
                </a:path>
              </a:pathLst>
            </a:custGeom>
            <a:noFill/>
            <a:ln w="9525">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98" name="Flowchart: Data 77">
              <a:extLst>
                <a:ext uri="{FF2B5EF4-FFF2-40B4-BE49-F238E27FC236}">
                  <a16:creationId xmlns:a16="http://schemas.microsoft.com/office/drawing/2014/main" id="{719E8451-0CA3-4CE8-8BC7-50F8CA7926FB}"/>
                </a:ext>
              </a:extLst>
            </p:cNvPr>
            <p:cNvSpPr/>
            <p:nvPr/>
          </p:nvSpPr>
          <p:spPr>
            <a:xfrm rot="2111799">
              <a:off x="6309968" y="4378422"/>
              <a:ext cx="566557" cy="44481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3" h="18714">
                  <a:moveTo>
                    <a:pt x="0" y="18714"/>
                  </a:moveTo>
                  <a:lnTo>
                    <a:pt x="5136" y="4215"/>
                  </a:lnTo>
                  <a:cubicBezTo>
                    <a:pt x="9329" y="2403"/>
                    <a:pt x="9063" y="2976"/>
                    <a:pt x="12843" y="0"/>
                  </a:cubicBezTo>
                  <a:lnTo>
                    <a:pt x="7694" y="14658"/>
                  </a:lnTo>
                  <a:cubicBezTo>
                    <a:pt x="5227" y="16601"/>
                    <a:pt x="2971" y="17698"/>
                    <a:pt x="0" y="18714"/>
                  </a:cubicBezTo>
                  <a:close/>
                </a:path>
              </a:pathLst>
            </a:custGeom>
            <a:noFill/>
            <a:ln w="9525">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99" name="Flowchart: Data 77">
              <a:extLst>
                <a:ext uri="{FF2B5EF4-FFF2-40B4-BE49-F238E27FC236}">
                  <a16:creationId xmlns:a16="http://schemas.microsoft.com/office/drawing/2014/main" id="{64149C1B-F8FE-4BB7-8966-E054F80ACC89}"/>
                </a:ext>
              </a:extLst>
            </p:cNvPr>
            <p:cNvSpPr/>
            <p:nvPr/>
          </p:nvSpPr>
          <p:spPr>
            <a:xfrm rot="2111799">
              <a:off x="6304649" y="4635639"/>
              <a:ext cx="566557" cy="44481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3" h="18714">
                  <a:moveTo>
                    <a:pt x="0" y="18714"/>
                  </a:moveTo>
                  <a:lnTo>
                    <a:pt x="5136" y="4215"/>
                  </a:lnTo>
                  <a:cubicBezTo>
                    <a:pt x="9329" y="2403"/>
                    <a:pt x="9063" y="2976"/>
                    <a:pt x="12843" y="0"/>
                  </a:cubicBezTo>
                  <a:lnTo>
                    <a:pt x="7694" y="14658"/>
                  </a:lnTo>
                  <a:cubicBezTo>
                    <a:pt x="5227" y="16601"/>
                    <a:pt x="2971" y="17698"/>
                    <a:pt x="0" y="18714"/>
                  </a:cubicBezTo>
                  <a:close/>
                </a:path>
              </a:pathLst>
            </a:custGeom>
            <a:noFill/>
            <a:ln w="9525">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00" name="Freeform: Shape 99">
              <a:extLst>
                <a:ext uri="{FF2B5EF4-FFF2-40B4-BE49-F238E27FC236}">
                  <a16:creationId xmlns:a16="http://schemas.microsoft.com/office/drawing/2014/main" id="{545335A1-7980-4B17-ABA6-139E63E21F45}"/>
                </a:ext>
              </a:extLst>
            </p:cNvPr>
            <p:cNvSpPr/>
            <p:nvPr/>
          </p:nvSpPr>
          <p:spPr>
            <a:xfrm>
              <a:off x="7366397" y="3588076"/>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Flowchart: Data 77">
              <a:extLst>
                <a:ext uri="{FF2B5EF4-FFF2-40B4-BE49-F238E27FC236}">
                  <a16:creationId xmlns:a16="http://schemas.microsoft.com/office/drawing/2014/main" id="{C6BAB204-07BF-4CEB-B13E-5AE3CE22AE80}"/>
                </a:ext>
              </a:extLst>
            </p:cNvPr>
            <p:cNvSpPr/>
            <p:nvPr/>
          </p:nvSpPr>
          <p:spPr>
            <a:xfrm rot="2245278">
              <a:off x="8689545" y="4133452"/>
              <a:ext cx="556274" cy="62389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460"/>
                <a:gd name="connsiteY0" fmla="*/ 20476 h 20476"/>
                <a:gd name="connsiteX1" fmla="*/ 4753 w 12460"/>
                <a:gd name="connsiteY1" fmla="*/ 4215 h 20476"/>
                <a:gd name="connsiteX2" fmla="*/ 12460 w 12460"/>
                <a:gd name="connsiteY2" fmla="*/ 0 h 20476"/>
                <a:gd name="connsiteX3" fmla="*/ 7311 w 12460"/>
                <a:gd name="connsiteY3" fmla="*/ 14658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0713"/>
                <a:gd name="connsiteY0" fmla="*/ 18475 h 18475"/>
                <a:gd name="connsiteX1" fmla="*/ 4753 w 10713"/>
                <a:gd name="connsiteY1" fmla="*/ 221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2873 w 12274"/>
                <a:gd name="connsiteY1" fmla="*/ 14358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2873 w 12274"/>
                <a:gd name="connsiteY1" fmla="*/ 14358 h 22695"/>
                <a:gd name="connsiteX2" fmla="*/ 12274 w 12274"/>
                <a:gd name="connsiteY2" fmla="*/ 0 h 22695"/>
                <a:gd name="connsiteX3" fmla="*/ 7504 w 12274"/>
                <a:gd name="connsiteY3" fmla="*/ 13963 h 22695"/>
                <a:gd name="connsiteX4" fmla="*/ 0 w 12274"/>
                <a:gd name="connsiteY4" fmla="*/ 22695 h 22695"/>
                <a:gd name="connsiteX0" fmla="*/ 0 w 12132"/>
                <a:gd name="connsiteY0" fmla="*/ 22114 h 22114"/>
                <a:gd name="connsiteX1" fmla="*/ 2873 w 12132"/>
                <a:gd name="connsiteY1" fmla="*/ 13777 h 22114"/>
                <a:gd name="connsiteX2" fmla="*/ 12132 w 12132"/>
                <a:gd name="connsiteY2" fmla="*/ 0 h 22114"/>
                <a:gd name="connsiteX3" fmla="*/ 7504 w 12132"/>
                <a:gd name="connsiteY3" fmla="*/ 13382 h 22114"/>
                <a:gd name="connsiteX4" fmla="*/ 0 w 12132"/>
                <a:gd name="connsiteY4" fmla="*/ 22114 h 22114"/>
                <a:gd name="connsiteX0" fmla="*/ 0 w 12132"/>
                <a:gd name="connsiteY0" fmla="*/ 22114 h 22114"/>
                <a:gd name="connsiteX1" fmla="*/ 2873 w 12132"/>
                <a:gd name="connsiteY1" fmla="*/ 13777 h 22114"/>
                <a:gd name="connsiteX2" fmla="*/ 12132 w 12132"/>
                <a:gd name="connsiteY2" fmla="*/ 0 h 22114"/>
                <a:gd name="connsiteX3" fmla="*/ 7504 w 12132"/>
                <a:gd name="connsiteY3" fmla="*/ 13382 h 22114"/>
                <a:gd name="connsiteX4" fmla="*/ 0 w 12132"/>
                <a:gd name="connsiteY4" fmla="*/ 22114 h 22114"/>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053"/>
                <a:gd name="connsiteY0" fmla="*/ 25197 h 25197"/>
                <a:gd name="connsiteX1" fmla="*/ 3794 w 13053"/>
                <a:gd name="connsiteY1" fmla="*/ 13777 h 25197"/>
                <a:gd name="connsiteX2" fmla="*/ 13053 w 13053"/>
                <a:gd name="connsiteY2" fmla="*/ 0 h 25197"/>
                <a:gd name="connsiteX3" fmla="*/ 8578 w 13053"/>
                <a:gd name="connsiteY3" fmla="*/ 13082 h 25197"/>
                <a:gd name="connsiteX4" fmla="*/ 0 w 13053"/>
                <a:gd name="connsiteY4" fmla="*/ 25197 h 25197"/>
                <a:gd name="connsiteX0" fmla="*/ 0 w 13053"/>
                <a:gd name="connsiteY0" fmla="*/ 25197 h 25197"/>
                <a:gd name="connsiteX1" fmla="*/ 5438 w 13053"/>
                <a:gd name="connsiteY1" fmla="*/ 9743 h 25197"/>
                <a:gd name="connsiteX2" fmla="*/ 13053 w 13053"/>
                <a:gd name="connsiteY2" fmla="*/ 0 h 25197"/>
                <a:gd name="connsiteX3" fmla="*/ 8578 w 13053"/>
                <a:gd name="connsiteY3" fmla="*/ 13082 h 25197"/>
                <a:gd name="connsiteX4" fmla="*/ 0 w 13053"/>
                <a:gd name="connsiteY4" fmla="*/ 25197 h 25197"/>
                <a:gd name="connsiteX0" fmla="*/ 0 w 13053"/>
                <a:gd name="connsiteY0" fmla="*/ 25197 h 25197"/>
                <a:gd name="connsiteX1" fmla="*/ 5438 w 13053"/>
                <a:gd name="connsiteY1" fmla="*/ 9743 h 25197"/>
                <a:gd name="connsiteX2" fmla="*/ 13053 w 13053"/>
                <a:gd name="connsiteY2" fmla="*/ 0 h 25197"/>
                <a:gd name="connsiteX3" fmla="*/ 8578 w 13053"/>
                <a:gd name="connsiteY3" fmla="*/ 13082 h 25197"/>
                <a:gd name="connsiteX4" fmla="*/ 0 w 13053"/>
                <a:gd name="connsiteY4" fmla="*/ 25197 h 25197"/>
                <a:gd name="connsiteX0" fmla="*/ 0 w 13068"/>
                <a:gd name="connsiteY0" fmla="*/ 25808 h 25808"/>
                <a:gd name="connsiteX1" fmla="*/ 5438 w 13068"/>
                <a:gd name="connsiteY1" fmla="*/ 10354 h 25808"/>
                <a:gd name="connsiteX2" fmla="*/ 13068 w 13068"/>
                <a:gd name="connsiteY2" fmla="*/ 0 h 25808"/>
                <a:gd name="connsiteX3" fmla="*/ 8578 w 13068"/>
                <a:gd name="connsiteY3" fmla="*/ 13693 h 25808"/>
                <a:gd name="connsiteX4" fmla="*/ 0 w 13068"/>
                <a:gd name="connsiteY4" fmla="*/ 25808 h 25808"/>
                <a:gd name="connsiteX0" fmla="*/ 0 w 13068"/>
                <a:gd name="connsiteY0" fmla="*/ 25808 h 25808"/>
                <a:gd name="connsiteX1" fmla="*/ 5438 w 13068"/>
                <a:gd name="connsiteY1" fmla="*/ 10354 h 25808"/>
                <a:gd name="connsiteX2" fmla="*/ 13068 w 13068"/>
                <a:gd name="connsiteY2" fmla="*/ 0 h 25808"/>
                <a:gd name="connsiteX3" fmla="*/ 8253 w 13068"/>
                <a:gd name="connsiteY3" fmla="*/ 14121 h 25808"/>
                <a:gd name="connsiteX4" fmla="*/ 0 w 13068"/>
                <a:gd name="connsiteY4" fmla="*/ 25808 h 25808"/>
                <a:gd name="connsiteX0" fmla="*/ 0 w 13068"/>
                <a:gd name="connsiteY0" fmla="*/ 25808 h 25808"/>
                <a:gd name="connsiteX1" fmla="*/ 5500 w 13068"/>
                <a:gd name="connsiteY1" fmla="*/ 9977 h 25808"/>
                <a:gd name="connsiteX2" fmla="*/ 13068 w 13068"/>
                <a:gd name="connsiteY2" fmla="*/ 0 h 25808"/>
                <a:gd name="connsiteX3" fmla="*/ 8253 w 13068"/>
                <a:gd name="connsiteY3" fmla="*/ 14121 h 25808"/>
                <a:gd name="connsiteX4" fmla="*/ 0 w 13068"/>
                <a:gd name="connsiteY4" fmla="*/ 25808 h 25808"/>
                <a:gd name="connsiteX0" fmla="*/ 0 w 13068"/>
                <a:gd name="connsiteY0" fmla="*/ 25808 h 25808"/>
                <a:gd name="connsiteX1" fmla="*/ 5500 w 13068"/>
                <a:gd name="connsiteY1" fmla="*/ 9977 h 25808"/>
                <a:gd name="connsiteX2" fmla="*/ 13068 w 13068"/>
                <a:gd name="connsiteY2" fmla="*/ 0 h 25808"/>
                <a:gd name="connsiteX3" fmla="*/ 8253 w 13068"/>
                <a:gd name="connsiteY3" fmla="*/ 14121 h 25808"/>
                <a:gd name="connsiteX4" fmla="*/ 0 w 13068"/>
                <a:gd name="connsiteY4" fmla="*/ 25808 h 25808"/>
                <a:gd name="connsiteX0" fmla="*/ 0 w 13279"/>
                <a:gd name="connsiteY0" fmla="*/ 25592 h 25592"/>
                <a:gd name="connsiteX1" fmla="*/ 5711 w 13279"/>
                <a:gd name="connsiteY1" fmla="*/ 9977 h 25592"/>
                <a:gd name="connsiteX2" fmla="*/ 13279 w 13279"/>
                <a:gd name="connsiteY2" fmla="*/ 0 h 25592"/>
                <a:gd name="connsiteX3" fmla="*/ 8464 w 13279"/>
                <a:gd name="connsiteY3" fmla="*/ 14121 h 25592"/>
                <a:gd name="connsiteX4" fmla="*/ 0 w 13279"/>
                <a:gd name="connsiteY4" fmla="*/ 25592 h 2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9" h="25592">
                  <a:moveTo>
                    <a:pt x="0" y="25592"/>
                  </a:moveTo>
                  <a:cubicBezTo>
                    <a:pt x="1712" y="20759"/>
                    <a:pt x="3954" y="14967"/>
                    <a:pt x="5711" y="9977"/>
                  </a:cubicBezTo>
                  <a:cubicBezTo>
                    <a:pt x="9401" y="4590"/>
                    <a:pt x="7915" y="6241"/>
                    <a:pt x="13279" y="0"/>
                  </a:cubicBezTo>
                  <a:lnTo>
                    <a:pt x="8464" y="14121"/>
                  </a:lnTo>
                  <a:cubicBezTo>
                    <a:pt x="5938" y="16831"/>
                    <a:pt x="2755" y="20228"/>
                    <a:pt x="0" y="25592"/>
                  </a:cubicBezTo>
                  <a:close/>
                </a:path>
              </a:pathLst>
            </a:custGeom>
            <a:noFill/>
            <a:ln w="9525">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02" name="Freeform: Shape 101">
              <a:extLst>
                <a:ext uri="{FF2B5EF4-FFF2-40B4-BE49-F238E27FC236}">
                  <a16:creationId xmlns:a16="http://schemas.microsoft.com/office/drawing/2014/main" id="{ABE9860B-B1F7-4536-8125-923C2E9608F5}"/>
                </a:ext>
              </a:extLst>
            </p:cNvPr>
            <p:cNvSpPr/>
            <p:nvPr/>
          </p:nvSpPr>
          <p:spPr>
            <a:xfrm>
              <a:off x="6981083" y="4511140"/>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Flowchart: Data 73">
              <a:extLst>
                <a:ext uri="{FF2B5EF4-FFF2-40B4-BE49-F238E27FC236}">
                  <a16:creationId xmlns:a16="http://schemas.microsoft.com/office/drawing/2014/main" id="{4CC7C3A5-76DF-4D55-8EF4-516838A6C745}"/>
                </a:ext>
              </a:extLst>
            </p:cNvPr>
            <p:cNvSpPr/>
            <p:nvPr/>
          </p:nvSpPr>
          <p:spPr>
            <a:xfrm rot="10570328">
              <a:off x="8533363" y="3751859"/>
              <a:ext cx="495913" cy="78509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51"/>
                <a:gd name="connsiteY0" fmla="*/ 8616 h 10000"/>
                <a:gd name="connsiteX1" fmla="*/ 1851 w 9851"/>
                <a:gd name="connsiteY1" fmla="*/ 0 h 10000"/>
                <a:gd name="connsiteX2" fmla="*/ 9851 w 9851"/>
                <a:gd name="connsiteY2" fmla="*/ 0 h 10000"/>
                <a:gd name="connsiteX3" fmla="*/ 7851 w 9851"/>
                <a:gd name="connsiteY3" fmla="*/ 10000 h 10000"/>
                <a:gd name="connsiteX4" fmla="*/ 0 w 9851"/>
                <a:gd name="connsiteY4" fmla="*/ 8616 h 10000"/>
                <a:gd name="connsiteX0" fmla="*/ 0 w 10000"/>
                <a:gd name="connsiteY0" fmla="*/ 8616 h 10235"/>
                <a:gd name="connsiteX1" fmla="*/ 1879 w 10000"/>
                <a:gd name="connsiteY1" fmla="*/ 0 h 10235"/>
                <a:gd name="connsiteX2" fmla="*/ 10000 w 10000"/>
                <a:gd name="connsiteY2" fmla="*/ 0 h 10235"/>
                <a:gd name="connsiteX3" fmla="*/ 8479 w 10000"/>
                <a:gd name="connsiteY3" fmla="*/ 10235 h 10235"/>
                <a:gd name="connsiteX4" fmla="*/ 0 w 10000"/>
                <a:gd name="connsiteY4" fmla="*/ 8616 h 10235"/>
                <a:gd name="connsiteX0" fmla="*/ 0 w 9698"/>
                <a:gd name="connsiteY0" fmla="*/ 8616 h 10235"/>
                <a:gd name="connsiteX1" fmla="*/ 1879 w 9698"/>
                <a:gd name="connsiteY1" fmla="*/ 0 h 10235"/>
                <a:gd name="connsiteX2" fmla="*/ 9698 w 9698"/>
                <a:gd name="connsiteY2" fmla="*/ 1822 h 10235"/>
                <a:gd name="connsiteX3" fmla="*/ 8479 w 9698"/>
                <a:gd name="connsiteY3" fmla="*/ 10235 h 10235"/>
                <a:gd name="connsiteX4" fmla="*/ 0 w 9698"/>
                <a:gd name="connsiteY4" fmla="*/ 8616 h 10235"/>
                <a:gd name="connsiteX0" fmla="*/ 0 w 10000"/>
                <a:gd name="connsiteY0" fmla="*/ 8187 h 9769"/>
                <a:gd name="connsiteX1" fmla="*/ 1332 w 10000"/>
                <a:gd name="connsiteY1" fmla="*/ 0 h 9769"/>
                <a:gd name="connsiteX2" fmla="*/ 10000 w 10000"/>
                <a:gd name="connsiteY2" fmla="*/ 1549 h 9769"/>
                <a:gd name="connsiteX3" fmla="*/ 8743 w 10000"/>
                <a:gd name="connsiteY3" fmla="*/ 9769 h 9769"/>
                <a:gd name="connsiteX4" fmla="*/ 0 w 10000"/>
                <a:gd name="connsiteY4" fmla="*/ 8187 h 9769"/>
                <a:gd name="connsiteX0" fmla="*/ 0 w 10000"/>
                <a:gd name="connsiteY0" fmla="*/ 8381 h 10000"/>
                <a:gd name="connsiteX1" fmla="*/ 1332 w 10000"/>
                <a:gd name="connsiteY1" fmla="*/ 0 h 10000"/>
                <a:gd name="connsiteX2" fmla="*/ 10000 w 10000"/>
                <a:gd name="connsiteY2" fmla="*/ 1586 h 10000"/>
                <a:gd name="connsiteX3" fmla="*/ 8743 w 10000"/>
                <a:gd name="connsiteY3" fmla="*/ 10000 h 10000"/>
                <a:gd name="connsiteX4" fmla="*/ 0 w 10000"/>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8508 h 8996"/>
                <a:gd name="connsiteX1" fmla="*/ 649 w 10902"/>
                <a:gd name="connsiteY1" fmla="*/ 0 h 8996"/>
                <a:gd name="connsiteX2" fmla="*/ 10902 w 10902"/>
                <a:gd name="connsiteY2" fmla="*/ 523 h 8996"/>
                <a:gd name="connsiteX3" fmla="*/ 9473 w 10902"/>
                <a:gd name="connsiteY3" fmla="*/ 8996 h 8996"/>
                <a:gd name="connsiteX4" fmla="*/ 0 w 10902"/>
                <a:gd name="connsiteY4" fmla="*/ 8508 h 8996"/>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689"/>
                <a:gd name="connsiteY0" fmla="*/ 9411 h 10000"/>
                <a:gd name="connsiteX1" fmla="*/ 1284 w 10689"/>
                <a:gd name="connsiteY1" fmla="*/ 0 h 10000"/>
                <a:gd name="connsiteX2" fmla="*/ 10689 w 10689"/>
                <a:gd name="connsiteY2" fmla="*/ 581 h 10000"/>
                <a:gd name="connsiteX3" fmla="*/ 9378 w 10689"/>
                <a:gd name="connsiteY3" fmla="*/ 10000 h 10000"/>
                <a:gd name="connsiteX4" fmla="*/ 0 w 10689"/>
                <a:gd name="connsiteY4" fmla="*/ 9411 h 10000"/>
                <a:gd name="connsiteX0" fmla="*/ 0 w 10689"/>
                <a:gd name="connsiteY0" fmla="*/ 9411 h 10000"/>
                <a:gd name="connsiteX1" fmla="*/ 1284 w 10689"/>
                <a:gd name="connsiteY1" fmla="*/ 0 h 10000"/>
                <a:gd name="connsiteX2" fmla="*/ 10689 w 10689"/>
                <a:gd name="connsiteY2" fmla="*/ 581 h 10000"/>
                <a:gd name="connsiteX3" fmla="*/ 9378 w 10689"/>
                <a:gd name="connsiteY3" fmla="*/ 10000 h 10000"/>
                <a:gd name="connsiteX4" fmla="*/ 0 w 10689"/>
                <a:gd name="connsiteY4" fmla="*/ 9411 h 10000"/>
                <a:gd name="connsiteX0" fmla="*/ 0 w 12782"/>
                <a:gd name="connsiteY0" fmla="*/ 9841 h 10000"/>
                <a:gd name="connsiteX1" fmla="*/ 3377 w 12782"/>
                <a:gd name="connsiteY1" fmla="*/ 0 h 10000"/>
                <a:gd name="connsiteX2" fmla="*/ 12782 w 12782"/>
                <a:gd name="connsiteY2" fmla="*/ 581 h 10000"/>
                <a:gd name="connsiteX3" fmla="*/ 11471 w 12782"/>
                <a:gd name="connsiteY3" fmla="*/ 10000 h 10000"/>
                <a:gd name="connsiteX4" fmla="*/ 0 w 12782"/>
                <a:gd name="connsiteY4" fmla="*/ 9841 h 10000"/>
                <a:gd name="connsiteX0" fmla="*/ 0 w 12782"/>
                <a:gd name="connsiteY0" fmla="*/ 9841 h 10000"/>
                <a:gd name="connsiteX1" fmla="*/ 3377 w 12782"/>
                <a:gd name="connsiteY1" fmla="*/ 0 h 10000"/>
                <a:gd name="connsiteX2" fmla="*/ 12782 w 12782"/>
                <a:gd name="connsiteY2" fmla="*/ 581 h 10000"/>
                <a:gd name="connsiteX3" fmla="*/ 11471 w 12782"/>
                <a:gd name="connsiteY3" fmla="*/ 10000 h 10000"/>
                <a:gd name="connsiteX4" fmla="*/ 0 w 12782"/>
                <a:gd name="connsiteY4" fmla="*/ 9841 h 10000"/>
                <a:gd name="connsiteX0" fmla="*/ 0 w 12782"/>
                <a:gd name="connsiteY0" fmla="*/ 9841 h 10089"/>
                <a:gd name="connsiteX1" fmla="*/ 3377 w 12782"/>
                <a:gd name="connsiteY1" fmla="*/ 0 h 10089"/>
                <a:gd name="connsiteX2" fmla="*/ 12782 w 12782"/>
                <a:gd name="connsiteY2" fmla="*/ 581 h 10089"/>
                <a:gd name="connsiteX3" fmla="*/ 11471 w 12782"/>
                <a:gd name="connsiteY3" fmla="*/ 10000 h 10089"/>
                <a:gd name="connsiteX4" fmla="*/ 0 w 12782"/>
                <a:gd name="connsiteY4" fmla="*/ 9841 h 10089"/>
                <a:gd name="connsiteX0" fmla="*/ 0 w 12782"/>
                <a:gd name="connsiteY0" fmla="*/ 9537 h 9785"/>
                <a:gd name="connsiteX1" fmla="*/ 1281 w 12782"/>
                <a:gd name="connsiteY1" fmla="*/ 149 h 9785"/>
                <a:gd name="connsiteX2" fmla="*/ 12782 w 12782"/>
                <a:gd name="connsiteY2" fmla="*/ 277 h 9785"/>
                <a:gd name="connsiteX3" fmla="*/ 11471 w 12782"/>
                <a:gd name="connsiteY3" fmla="*/ 9696 h 9785"/>
                <a:gd name="connsiteX4" fmla="*/ 0 w 12782"/>
                <a:gd name="connsiteY4" fmla="*/ 9537 h 9785"/>
                <a:gd name="connsiteX0" fmla="*/ 0 w 10000"/>
                <a:gd name="connsiteY0" fmla="*/ 9747 h 10000"/>
                <a:gd name="connsiteX1" fmla="*/ 1002 w 10000"/>
                <a:gd name="connsiteY1" fmla="*/ 152 h 10000"/>
                <a:gd name="connsiteX2" fmla="*/ 10000 w 10000"/>
                <a:gd name="connsiteY2" fmla="*/ 283 h 10000"/>
                <a:gd name="connsiteX3" fmla="*/ 8974 w 10000"/>
                <a:gd name="connsiteY3" fmla="*/ 9909 h 10000"/>
                <a:gd name="connsiteX4" fmla="*/ 0 w 10000"/>
                <a:gd name="connsiteY4" fmla="*/ 9747 h 10000"/>
                <a:gd name="connsiteX0" fmla="*/ 0 w 10000"/>
                <a:gd name="connsiteY0" fmla="*/ 9747 h 10000"/>
                <a:gd name="connsiteX1" fmla="*/ 1002 w 10000"/>
                <a:gd name="connsiteY1" fmla="*/ 152 h 10000"/>
                <a:gd name="connsiteX2" fmla="*/ 10000 w 10000"/>
                <a:gd name="connsiteY2" fmla="*/ 283 h 10000"/>
                <a:gd name="connsiteX3" fmla="*/ 8974 w 10000"/>
                <a:gd name="connsiteY3" fmla="*/ 9909 h 10000"/>
                <a:gd name="connsiteX4" fmla="*/ 0 w 10000"/>
                <a:gd name="connsiteY4" fmla="*/ 9747 h 10000"/>
                <a:gd name="connsiteX0" fmla="*/ 0 w 10000"/>
                <a:gd name="connsiteY0" fmla="*/ 9747 h 10000"/>
                <a:gd name="connsiteX1" fmla="*/ 1002 w 10000"/>
                <a:gd name="connsiteY1" fmla="*/ 152 h 10000"/>
                <a:gd name="connsiteX2" fmla="*/ 10000 w 10000"/>
                <a:gd name="connsiteY2" fmla="*/ 283 h 10000"/>
                <a:gd name="connsiteX3" fmla="*/ 8974 w 10000"/>
                <a:gd name="connsiteY3" fmla="*/ 9909 h 10000"/>
                <a:gd name="connsiteX4" fmla="*/ 0 w 10000"/>
                <a:gd name="connsiteY4" fmla="*/ 9747 h 10000"/>
                <a:gd name="connsiteX0" fmla="*/ 0 w 9877"/>
                <a:gd name="connsiteY0" fmla="*/ 9689 h 9942"/>
                <a:gd name="connsiteX1" fmla="*/ 1002 w 9877"/>
                <a:gd name="connsiteY1" fmla="*/ 94 h 9942"/>
                <a:gd name="connsiteX2" fmla="*/ 9877 w 9877"/>
                <a:gd name="connsiteY2" fmla="*/ 317 h 9942"/>
                <a:gd name="connsiteX3" fmla="*/ 8974 w 9877"/>
                <a:gd name="connsiteY3" fmla="*/ 9851 h 9942"/>
                <a:gd name="connsiteX4" fmla="*/ 0 w 9877"/>
                <a:gd name="connsiteY4" fmla="*/ 9689 h 9942"/>
                <a:gd name="connsiteX0" fmla="*/ 0 w 10000"/>
                <a:gd name="connsiteY0" fmla="*/ 9651 h 9904"/>
                <a:gd name="connsiteX1" fmla="*/ 1014 w 10000"/>
                <a:gd name="connsiteY1" fmla="*/ 0 h 9904"/>
                <a:gd name="connsiteX2" fmla="*/ 10000 w 10000"/>
                <a:gd name="connsiteY2" fmla="*/ 224 h 9904"/>
                <a:gd name="connsiteX3" fmla="*/ 9086 w 10000"/>
                <a:gd name="connsiteY3" fmla="*/ 9813 h 9904"/>
                <a:gd name="connsiteX4" fmla="*/ 0 w 10000"/>
                <a:gd name="connsiteY4" fmla="*/ 9651 h 9904"/>
                <a:gd name="connsiteX0" fmla="*/ 0 w 10000"/>
                <a:gd name="connsiteY0" fmla="*/ 9841 h 10096"/>
                <a:gd name="connsiteX1" fmla="*/ 1062 w 10000"/>
                <a:gd name="connsiteY1" fmla="*/ 0 h 10096"/>
                <a:gd name="connsiteX2" fmla="*/ 10000 w 10000"/>
                <a:gd name="connsiteY2" fmla="*/ 322 h 10096"/>
                <a:gd name="connsiteX3" fmla="*/ 9086 w 10000"/>
                <a:gd name="connsiteY3" fmla="*/ 10004 h 10096"/>
                <a:gd name="connsiteX4" fmla="*/ 0 w 10000"/>
                <a:gd name="connsiteY4" fmla="*/ 9841 h 10096"/>
                <a:gd name="connsiteX0" fmla="*/ 0 w 10000"/>
                <a:gd name="connsiteY0" fmla="*/ 9841 h 10096"/>
                <a:gd name="connsiteX1" fmla="*/ 1062 w 10000"/>
                <a:gd name="connsiteY1" fmla="*/ 0 h 10096"/>
                <a:gd name="connsiteX2" fmla="*/ 10000 w 10000"/>
                <a:gd name="connsiteY2" fmla="*/ 322 h 10096"/>
                <a:gd name="connsiteX3" fmla="*/ 9086 w 10000"/>
                <a:gd name="connsiteY3" fmla="*/ 10004 h 10096"/>
                <a:gd name="connsiteX4" fmla="*/ 0 w 10000"/>
                <a:gd name="connsiteY4" fmla="*/ 9841 h 10096"/>
                <a:gd name="connsiteX0" fmla="*/ 0 w 9837"/>
                <a:gd name="connsiteY0" fmla="*/ 9841 h 10096"/>
                <a:gd name="connsiteX1" fmla="*/ 1062 w 9837"/>
                <a:gd name="connsiteY1" fmla="*/ 0 h 10096"/>
                <a:gd name="connsiteX2" fmla="*/ 9837 w 9837"/>
                <a:gd name="connsiteY2" fmla="*/ 413 h 10096"/>
                <a:gd name="connsiteX3" fmla="*/ 9086 w 9837"/>
                <a:gd name="connsiteY3" fmla="*/ 10004 h 10096"/>
                <a:gd name="connsiteX4" fmla="*/ 0 w 9837"/>
                <a:gd name="connsiteY4" fmla="*/ 9841 h 10096"/>
                <a:gd name="connsiteX0" fmla="*/ 0 w 10116"/>
                <a:gd name="connsiteY0" fmla="*/ 9747 h 10000"/>
                <a:gd name="connsiteX1" fmla="*/ 1080 w 10116"/>
                <a:gd name="connsiteY1" fmla="*/ 0 h 10000"/>
                <a:gd name="connsiteX2" fmla="*/ 10116 w 10116"/>
                <a:gd name="connsiteY2" fmla="*/ 414 h 10000"/>
                <a:gd name="connsiteX3" fmla="*/ 9237 w 10116"/>
                <a:gd name="connsiteY3" fmla="*/ 9909 h 10000"/>
                <a:gd name="connsiteX4" fmla="*/ 0 w 10116"/>
                <a:gd name="connsiteY4" fmla="*/ 9747 h 10000"/>
                <a:gd name="connsiteX0" fmla="*/ 0 w 10116"/>
                <a:gd name="connsiteY0" fmla="*/ 9747 h 9981"/>
                <a:gd name="connsiteX1" fmla="*/ 1080 w 10116"/>
                <a:gd name="connsiteY1" fmla="*/ 0 h 9981"/>
                <a:gd name="connsiteX2" fmla="*/ 10116 w 10116"/>
                <a:gd name="connsiteY2" fmla="*/ 414 h 9981"/>
                <a:gd name="connsiteX3" fmla="*/ 9084 w 10116"/>
                <a:gd name="connsiteY3" fmla="*/ 9878 h 9981"/>
                <a:gd name="connsiteX4" fmla="*/ 0 w 10116"/>
                <a:gd name="connsiteY4" fmla="*/ 9747 h 9981"/>
                <a:gd name="connsiteX0" fmla="*/ 0 w 10000"/>
                <a:gd name="connsiteY0" fmla="*/ 9766 h 10033"/>
                <a:gd name="connsiteX1" fmla="*/ 1068 w 10000"/>
                <a:gd name="connsiteY1" fmla="*/ 0 h 10033"/>
                <a:gd name="connsiteX2" fmla="*/ 10000 w 10000"/>
                <a:gd name="connsiteY2" fmla="*/ 415 h 10033"/>
                <a:gd name="connsiteX3" fmla="*/ 9052 w 10000"/>
                <a:gd name="connsiteY3" fmla="*/ 9949 h 10033"/>
                <a:gd name="connsiteX4" fmla="*/ 0 w 10000"/>
                <a:gd name="connsiteY4" fmla="*/ 9766 h 10033"/>
                <a:gd name="connsiteX0" fmla="*/ 0 w 10000"/>
                <a:gd name="connsiteY0" fmla="*/ 9766 h 10033"/>
                <a:gd name="connsiteX1" fmla="*/ 1068 w 10000"/>
                <a:gd name="connsiteY1" fmla="*/ 0 h 10033"/>
                <a:gd name="connsiteX2" fmla="*/ 10000 w 10000"/>
                <a:gd name="connsiteY2" fmla="*/ 415 h 10033"/>
                <a:gd name="connsiteX3" fmla="*/ 9052 w 10000"/>
                <a:gd name="connsiteY3" fmla="*/ 9949 h 10033"/>
                <a:gd name="connsiteX4" fmla="*/ 0 w 10000"/>
                <a:gd name="connsiteY4" fmla="*/ 9766 h 10033"/>
                <a:gd name="connsiteX0" fmla="*/ 0 w 10000"/>
                <a:gd name="connsiteY0" fmla="*/ 9766 h 10033"/>
                <a:gd name="connsiteX1" fmla="*/ 1068 w 10000"/>
                <a:gd name="connsiteY1" fmla="*/ 0 h 10033"/>
                <a:gd name="connsiteX2" fmla="*/ 10000 w 10000"/>
                <a:gd name="connsiteY2" fmla="*/ 415 h 10033"/>
                <a:gd name="connsiteX3" fmla="*/ 9052 w 10000"/>
                <a:gd name="connsiteY3" fmla="*/ 9949 h 10033"/>
                <a:gd name="connsiteX4" fmla="*/ 0 w 10000"/>
                <a:gd name="connsiteY4" fmla="*/ 9766 h 10033"/>
                <a:gd name="connsiteX0" fmla="*/ 0 w 10000"/>
                <a:gd name="connsiteY0" fmla="*/ 9766 h 10033"/>
                <a:gd name="connsiteX1" fmla="*/ 1068 w 10000"/>
                <a:gd name="connsiteY1" fmla="*/ 0 h 10033"/>
                <a:gd name="connsiteX2" fmla="*/ 10000 w 10000"/>
                <a:gd name="connsiteY2" fmla="*/ 415 h 10033"/>
                <a:gd name="connsiteX3" fmla="*/ 9052 w 10000"/>
                <a:gd name="connsiteY3" fmla="*/ 9949 h 10033"/>
                <a:gd name="connsiteX4" fmla="*/ 0 w 10000"/>
                <a:gd name="connsiteY4" fmla="*/ 9766 h 10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33">
                  <a:moveTo>
                    <a:pt x="0" y="9766"/>
                  </a:moveTo>
                  <a:cubicBezTo>
                    <a:pt x="327" y="6540"/>
                    <a:pt x="739" y="2856"/>
                    <a:pt x="1068" y="0"/>
                  </a:cubicBezTo>
                  <a:cubicBezTo>
                    <a:pt x="4535" y="395"/>
                    <a:pt x="5787" y="558"/>
                    <a:pt x="10000" y="415"/>
                  </a:cubicBezTo>
                  <a:cubicBezTo>
                    <a:pt x="9694" y="3617"/>
                    <a:pt x="9358" y="6747"/>
                    <a:pt x="9052" y="9949"/>
                  </a:cubicBezTo>
                  <a:cubicBezTo>
                    <a:pt x="4871" y="10096"/>
                    <a:pt x="4045" y="10062"/>
                    <a:pt x="0" y="9766"/>
                  </a:cubicBezTo>
                  <a:close/>
                </a:path>
              </a:pathLst>
            </a:custGeom>
            <a:solidFill>
              <a:schemeClr val="bg1">
                <a:lumMod val="95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04" name="Flowchart: Data 75">
              <a:extLst>
                <a:ext uri="{FF2B5EF4-FFF2-40B4-BE49-F238E27FC236}">
                  <a16:creationId xmlns:a16="http://schemas.microsoft.com/office/drawing/2014/main" id="{3E927BCD-B732-4E1A-B7F1-FF6B3F51A238}"/>
                </a:ext>
              </a:extLst>
            </p:cNvPr>
            <p:cNvSpPr/>
            <p:nvPr/>
          </p:nvSpPr>
          <p:spPr>
            <a:xfrm flipH="1">
              <a:off x="9001844" y="3613756"/>
              <a:ext cx="364801" cy="9128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630"/>
                <a:gd name="connsiteY0" fmla="*/ 10653 h 10653"/>
                <a:gd name="connsiteX1" fmla="*/ 2000 w 10630"/>
                <a:gd name="connsiteY1" fmla="*/ 653 h 10653"/>
                <a:gd name="connsiteX2" fmla="*/ 10630 w 10630"/>
                <a:gd name="connsiteY2" fmla="*/ 0 h 10653"/>
                <a:gd name="connsiteX3" fmla="*/ 8000 w 10630"/>
                <a:gd name="connsiteY3" fmla="*/ 10653 h 10653"/>
                <a:gd name="connsiteX4" fmla="*/ 0 w 10630"/>
                <a:gd name="connsiteY4" fmla="*/ 10653 h 10653"/>
                <a:gd name="connsiteX0" fmla="*/ 0 w 10630"/>
                <a:gd name="connsiteY0" fmla="*/ 10653 h 13314"/>
                <a:gd name="connsiteX1" fmla="*/ 2000 w 10630"/>
                <a:gd name="connsiteY1" fmla="*/ 653 h 13314"/>
                <a:gd name="connsiteX2" fmla="*/ 10630 w 10630"/>
                <a:gd name="connsiteY2" fmla="*/ 0 h 13314"/>
                <a:gd name="connsiteX3" fmla="*/ 10600 w 10630"/>
                <a:gd name="connsiteY3" fmla="*/ 13314 h 13314"/>
                <a:gd name="connsiteX4" fmla="*/ 0 w 10630"/>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168 w 10798"/>
                <a:gd name="connsiteY0" fmla="*/ 13464 h 16125"/>
                <a:gd name="connsiteX1" fmla="*/ 0 w 10798"/>
                <a:gd name="connsiteY1" fmla="*/ 0 h 16125"/>
                <a:gd name="connsiteX2" fmla="*/ 10798 w 10798"/>
                <a:gd name="connsiteY2" fmla="*/ 2811 h 16125"/>
                <a:gd name="connsiteX3" fmla="*/ 10768 w 10798"/>
                <a:gd name="connsiteY3" fmla="*/ 16125 h 16125"/>
                <a:gd name="connsiteX4" fmla="*/ 168 w 10798"/>
                <a:gd name="connsiteY4" fmla="*/ 13464 h 16125"/>
                <a:gd name="connsiteX0" fmla="*/ 169 w 10799"/>
                <a:gd name="connsiteY0" fmla="*/ 13464 h 16125"/>
                <a:gd name="connsiteX1" fmla="*/ 1 w 10799"/>
                <a:gd name="connsiteY1" fmla="*/ 0 h 16125"/>
                <a:gd name="connsiteX2" fmla="*/ 10799 w 10799"/>
                <a:gd name="connsiteY2" fmla="*/ 2811 h 16125"/>
                <a:gd name="connsiteX3" fmla="*/ 10769 w 10799"/>
                <a:gd name="connsiteY3" fmla="*/ 16125 h 16125"/>
                <a:gd name="connsiteX4" fmla="*/ 169 w 10799"/>
                <a:gd name="connsiteY4" fmla="*/ 13464 h 16125"/>
                <a:gd name="connsiteX0" fmla="*/ 58 w 10894"/>
                <a:gd name="connsiteY0" fmla="*/ 13094 h 16125"/>
                <a:gd name="connsiteX1" fmla="*/ 96 w 10894"/>
                <a:gd name="connsiteY1" fmla="*/ 0 h 16125"/>
                <a:gd name="connsiteX2" fmla="*/ 10894 w 10894"/>
                <a:gd name="connsiteY2" fmla="*/ 2811 h 16125"/>
                <a:gd name="connsiteX3" fmla="*/ 10864 w 10894"/>
                <a:gd name="connsiteY3" fmla="*/ 16125 h 16125"/>
                <a:gd name="connsiteX4" fmla="*/ 58 w 10894"/>
                <a:gd name="connsiteY4" fmla="*/ 13094 h 16125"/>
                <a:gd name="connsiteX0" fmla="*/ 71 w 10907"/>
                <a:gd name="connsiteY0" fmla="*/ 13195 h 16226"/>
                <a:gd name="connsiteX1" fmla="*/ 57 w 10907"/>
                <a:gd name="connsiteY1" fmla="*/ 0 h 16226"/>
                <a:gd name="connsiteX2" fmla="*/ 10907 w 10907"/>
                <a:gd name="connsiteY2" fmla="*/ 2912 h 16226"/>
                <a:gd name="connsiteX3" fmla="*/ 10877 w 10907"/>
                <a:gd name="connsiteY3" fmla="*/ 16226 h 16226"/>
                <a:gd name="connsiteX4" fmla="*/ 71 w 10907"/>
                <a:gd name="connsiteY4" fmla="*/ 13195 h 16226"/>
                <a:gd name="connsiteX0" fmla="*/ 71 w 10877"/>
                <a:gd name="connsiteY0" fmla="*/ 13195 h 16226"/>
                <a:gd name="connsiteX1" fmla="*/ 57 w 10877"/>
                <a:gd name="connsiteY1" fmla="*/ 0 h 16226"/>
                <a:gd name="connsiteX2" fmla="*/ 10804 w 10877"/>
                <a:gd name="connsiteY2" fmla="*/ 2912 h 16226"/>
                <a:gd name="connsiteX3" fmla="*/ 10877 w 10877"/>
                <a:gd name="connsiteY3" fmla="*/ 16226 h 16226"/>
                <a:gd name="connsiteX4" fmla="*/ 71 w 10877"/>
                <a:gd name="connsiteY4" fmla="*/ 13195 h 16226"/>
                <a:gd name="connsiteX0" fmla="*/ 71 w 10877"/>
                <a:gd name="connsiteY0" fmla="*/ 13195 h 16226"/>
                <a:gd name="connsiteX1" fmla="*/ 57 w 10877"/>
                <a:gd name="connsiteY1" fmla="*/ 0 h 16226"/>
                <a:gd name="connsiteX2" fmla="*/ 10701 w 10877"/>
                <a:gd name="connsiteY2" fmla="*/ 2744 h 16226"/>
                <a:gd name="connsiteX3" fmla="*/ 10877 w 10877"/>
                <a:gd name="connsiteY3" fmla="*/ 16226 h 16226"/>
                <a:gd name="connsiteX4" fmla="*/ 71 w 10877"/>
                <a:gd name="connsiteY4" fmla="*/ 13195 h 16226"/>
                <a:gd name="connsiteX0" fmla="*/ 71 w 10961"/>
                <a:gd name="connsiteY0" fmla="*/ 13195 h 16226"/>
                <a:gd name="connsiteX1" fmla="*/ 57 w 10961"/>
                <a:gd name="connsiteY1" fmla="*/ 0 h 16226"/>
                <a:gd name="connsiteX2" fmla="*/ 10959 w 10961"/>
                <a:gd name="connsiteY2" fmla="*/ 2811 h 16226"/>
                <a:gd name="connsiteX3" fmla="*/ 10877 w 10961"/>
                <a:gd name="connsiteY3" fmla="*/ 16226 h 16226"/>
                <a:gd name="connsiteX4" fmla="*/ 71 w 10961"/>
                <a:gd name="connsiteY4" fmla="*/ 13195 h 16226"/>
                <a:gd name="connsiteX0" fmla="*/ 71 w 10980"/>
                <a:gd name="connsiteY0" fmla="*/ 13195 h 16125"/>
                <a:gd name="connsiteX1" fmla="*/ 57 w 10980"/>
                <a:gd name="connsiteY1" fmla="*/ 0 h 16125"/>
                <a:gd name="connsiteX2" fmla="*/ 10959 w 10980"/>
                <a:gd name="connsiteY2" fmla="*/ 2811 h 16125"/>
                <a:gd name="connsiteX3" fmla="*/ 10980 w 10980"/>
                <a:gd name="connsiteY3" fmla="*/ 16125 h 16125"/>
                <a:gd name="connsiteX4" fmla="*/ 71 w 10980"/>
                <a:gd name="connsiteY4" fmla="*/ 13195 h 16125"/>
                <a:gd name="connsiteX0" fmla="*/ 71 w 11041"/>
                <a:gd name="connsiteY0" fmla="*/ 13195 h 16125"/>
                <a:gd name="connsiteX1" fmla="*/ 57 w 11041"/>
                <a:gd name="connsiteY1" fmla="*/ 0 h 16125"/>
                <a:gd name="connsiteX2" fmla="*/ 11038 w 11041"/>
                <a:gd name="connsiteY2" fmla="*/ 2511 h 16125"/>
                <a:gd name="connsiteX3" fmla="*/ 10980 w 11041"/>
                <a:gd name="connsiteY3" fmla="*/ 16125 h 16125"/>
                <a:gd name="connsiteX4" fmla="*/ 71 w 11041"/>
                <a:gd name="connsiteY4" fmla="*/ 13195 h 16125"/>
                <a:gd name="connsiteX0" fmla="*/ 71 w 11041"/>
                <a:gd name="connsiteY0" fmla="*/ 13195 h 16125"/>
                <a:gd name="connsiteX1" fmla="*/ 57 w 11041"/>
                <a:gd name="connsiteY1" fmla="*/ 0 h 16125"/>
                <a:gd name="connsiteX2" fmla="*/ 11038 w 11041"/>
                <a:gd name="connsiteY2" fmla="*/ 2511 h 16125"/>
                <a:gd name="connsiteX3" fmla="*/ 10980 w 11041"/>
                <a:gd name="connsiteY3" fmla="*/ 16125 h 16125"/>
                <a:gd name="connsiteX4" fmla="*/ 71 w 11041"/>
                <a:gd name="connsiteY4" fmla="*/ 13195 h 16125"/>
                <a:gd name="connsiteX0" fmla="*/ 71 w 11041"/>
                <a:gd name="connsiteY0" fmla="*/ 13195 h 16125"/>
                <a:gd name="connsiteX1" fmla="*/ 57 w 11041"/>
                <a:gd name="connsiteY1" fmla="*/ 0 h 16125"/>
                <a:gd name="connsiteX2" fmla="*/ 11038 w 11041"/>
                <a:gd name="connsiteY2" fmla="*/ 2511 h 16125"/>
                <a:gd name="connsiteX3" fmla="*/ 10980 w 11041"/>
                <a:gd name="connsiteY3" fmla="*/ 16125 h 16125"/>
                <a:gd name="connsiteX4" fmla="*/ 71 w 11041"/>
                <a:gd name="connsiteY4" fmla="*/ 13195 h 16125"/>
                <a:gd name="connsiteX0" fmla="*/ 71 w 11041"/>
                <a:gd name="connsiteY0" fmla="*/ 13195 h 16125"/>
                <a:gd name="connsiteX1" fmla="*/ 57 w 11041"/>
                <a:gd name="connsiteY1" fmla="*/ 0 h 16125"/>
                <a:gd name="connsiteX2" fmla="*/ 11038 w 11041"/>
                <a:gd name="connsiteY2" fmla="*/ 2511 h 16125"/>
                <a:gd name="connsiteX3" fmla="*/ 10980 w 11041"/>
                <a:gd name="connsiteY3" fmla="*/ 16125 h 16125"/>
                <a:gd name="connsiteX4" fmla="*/ 71 w 11041"/>
                <a:gd name="connsiteY4" fmla="*/ 13195 h 16125"/>
                <a:gd name="connsiteX0" fmla="*/ 71 w 11039"/>
                <a:gd name="connsiteY0" fmla="*/ 13195 h 15257"/>
                <a:gd name="connsiteX1" fmla="*/ 57 w 11039"/>
                <a:gd name="connsiteY1" fmla="*/ 0 h 15257"/>
                <a:gd name="connsiteX2" fmla="*/ 11038 w 11039"/>
                <a:gd name="connsiteY2" fmla="*/ 2511 h 15257"/>
                <a:gd name="connsiteX3" fmla="*/ 10861 w 11039"/>
                <a:gd name="connsiteY3" fmla="*/ 15257 h 15257"/>
                <a:gd name="connsiteX4" fmla="*/ 71 w 11039"/>
                <a:gd name="connsiteY4" fmla="*/ 13195 h 15257"/>
                <a:gd name="connsiteX0" fmla="*/ 47 w 11134"/>
                <a:gd name="connsiteY0" fmla="*/ 12584 h 15257"/>
                <a:gd name="connsiteX1" fmla="*/ 152 w 11134"/>
                <a:gd name="connsiteY1" fmla="*/ 0 h 15257"/>
                <a:gd name="connsiteX2" fmla="*/ 11133 w 11134"/>
                <a:gd name="connsiteY2" fmla="*/ 2511 h 15257"/>
                <a:gd name="connsiteX3" fmla="*/ 10956 w 11134"/>
                <a:gd name="connsiteY3" fmla="*/ 15257 h 15257"/>
                <a:gd name="connsiteX4" fmla="*/ 47 w 11134"/>
                <a:gd name="connsiteY4" fmla="*/ 12584 h 15257"/>
                <a:gd name="connsiteX0" fmla="*/ 0 w 11087"/>
                <a:gd name="connsiteY0" fmla="*/ 12584 h 15257"/>
                <a:gd name="connsiteX1" fmla="*/ 105 w 11087"/>
                <a:gd name="connsiteY1" fmla="*/ 0 h 15257"/>
                <a:gd name="connsiteX2" fmla="*/ 11086 w 11087"/>
                <a:gd name="connsiteY2" fmla="*/ 2511 h 15257"/>
                <a:gd name="connsiteX3" fmla="*/ 10909 w 11087"/>
                <a:gd name="connsiteY3" fmla="*/ 15257 h 15257"/>
                <a:gd name="connsiteX4" fmla="*/ 0 w 11087"/>
                <a:gd name="connsiteY4" fmla="*/ 12584 h 15257"/>
                <a:gd name="connsiteX0" fmla="*/ 0 w 11087"/>
                <a:gd name="connsiteY0" fmla="*/ 12520 h 15193"/>
                <a:gd name="connsiteX1" fmla="*/ 46 w 11087"/>
                <a:gd name="connsiteY1" fmla="*/ 0 h 15193"/>
                <a:gd name="connsiteX2" fmla="*/ 11086 w 11087"/>
                <a:gd name="connsiteY2" fmla="*/ 2447 h 15193"/>
                <a:gd name="connsiteX3" fmla="*/ 10909 w 11087"/>
                <a:gd name="connsiteY3" fmla="*/ 15193 h 15193"/>
                <a:gd name="connsiteX4" fmla="*/ 0 w 11087"/>
                <a:gd name="connsiteY4" fmla="*/ 12520 h 15193"/>
                <a:gd name="connsiteX0" fmla="*/ 0 w 11087"/>
                <a:gd name="connsiteY0" fmla="*/ 12552 h 15225"/>
                <a:gd name="connsiteX1" fmla="*/ 46 w 11087"/>
                <a:gd name="connsiteY1" fmla="*/ 0 h 15225"/>
                <a:gd name="connsiteX2" fmla="*/ 11086 w 11087"/>
                <a:gd name="connsiteY2" fmla="*/ 2479 h 15225"/>
                <a:gd name="connsiteX3" fmla="*/ 10909 w 11087"/>
                <a:gd name="connsiteY3" fmla="*/ 15225 h 15225"/>
                <a:gd name="connsiteX4" fmla="*/ 0 w 11087"/>
                <a:gd name="connsiteY4" fmla="*/ 12552 h 15225"/>
                <a:gd name="connsiteX0" fmla="*/ 0 w 10919"/>
                <a:gd name="connsiteY0" fmla="*/ 12552 h 15225"/>
                <a:gd name="connsiteX1" fmla="*/ 46 w 10919"/>
                <a:gd name="connsiteY1" fmla="*/ 0 h 15225"/>
                <a:gd name="connsiteX2" fmla="*/ 10913 w 10919"/>
                <a:gd name="connsiteY2" fmla="*/ 2447 h 15225"/>
                <a:gd name="connsiteX3" fmla="*/ 10909 w 10919"/>
                <a:gd name="connsiteY3" fmla="*/ 15225 h 15225"/>
                <a:gd name="connsiteX4" fmla="*/ 0 w 10919"/>
                <a:gd name="connsiteY4" fmla="*/ 12552 h 15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9" h="15225">
                  <a:moveTo>
                    <a:pt x="0" y="12552"/>
                  </a:moveTo>
                  <a:cubicBezTo>
                    <a:pt x="30" y="9100"/>
                    <a:pt x="37" y="4764"/>
                    <a:pt x="46" y="0"/>
                  </a:cubicBezTo>
                  <a:lnTo>
                    <a:pt x="10913" y="2447"/>
                  </a:lnTo>
                  <a:cubicBezTo>
                    <a:pt x="10937" y="6885"/>
                    <a:pt x="10885" y="10787"/>
                    <a:pt x="10909" y="15225"/>
                  </a:cubicBezTo>
                  <a:lnTo>
                    <a:pt x="0" y="12552"/>
                  </a:lnTo>
                  <a:close/>
                </a:path>
              </a:pathLst>
            </a:custGeom>
            <a:solidFill>
              <a:schemeClr val="bg1">
                <a:lumMod val="95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05" name="Flowchart: Data 77">
              <a:extLst>
                <a:ext uri="{FF2B5EF4-FFF2-40B4-BE49-F238E27FC236}">
                  <a16:creationId xmlns:a16="http://schemas.microsoft.com/office/drawing/2014/main" id="{2150A4A1-F0C4-4964-9A96-2E68FE316432}"/>
                </a:ext>
              </a:extLst>
            </p:cNvPr>
            <p:cNvSpPr/>
            <p:nvPr/>
          </p:nvSpPr>
          <p:spPr>
            <a:xfrm rot="2245278">
              <a:off x="8693988" y="3373511"/>
              <a:ext cx="547434" cy="62915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460"/>
                <a:gd name="connsiteY0" fmla="*/ 20476 h 20476"/>
                <a:gd name="connsiteX1" fmla="*/ 4753 w 12460"/>
                <a:gd name="connsiteY1" fmla="*/ 4215 h 20476"/>
                <a:gd name="connsiteX2" fmla="*/ 12460 w 12460"/>
                <a:gd name="connsiteY2" fmla="*/ 0 h 20476"/>
                <a:gd name="connsiteX3" fmla="*/ 7311 w 12460"/>
                <a:gd name="connsiteY3" fmla="*/ 14658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0713"/>
                <a:gd name="connsiteY0" fmla="*/ 18475 h 18475"/>
                <a:gd name="connsiteX1" fmla="*/ 4753 w 10713"/>
                <a:gd name="connsiteY1" fmla="*/ 221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2873 w 12274"/>
                <a:gd name="connsiteY1" fmla="*/ 14358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2873 w 12274"/>
                <a:gd name="connsiteY1" fmla="*/ 14358 h 22695"/>
                <a:gd name="connsiteX2" fmla="*/ 12274 w 12274"/>
                <a:gd name="connsiteY2" fmla="*/ 0 h 22695"/>
                <a:gd name="connsiteX3" fmla="*/ 7504 w 12274"/>
                <a:gd name="connsiteY3" fmla="*/ 13963 h 22695"/>
                <a:gd name="connsiteX4" fmla="*/ 0 w 12274"/>
                <a:gd name="connsiteY4" fmla="*/ 22695 h 22695"/>
                <a:gd name="connsiteX0" fmla="*/ 0 w 12132"/>
                <a:gd name="connsiteY0" fmla="*/ 22114 h 22114"/>
                <a:gd name="connsiteX1" fmla="*/ 2873 w 12132"/>
                <a:gd name="connsiteY1" fmla="*/ 13777 h 22114"/>
                <a:gd name="connsiteX2" fmla="*/ 12132 w 12132"/>
                <a:gd name="connsiteY2" fmla="*/ 0 h 22114"/>
                <a:gd name="connsiteX3" fmla="*/ 7504 w 12132"/>
                <a:gd name="connsiteY3" fmla="*/ 13382 h 22114"/>
                <a:gd name="connsiteX4" fmla="*/ 0 w 12132"/>
                <a:gd name="connsiteY4" fmla="*/ 22114 h 22114"/>
                <a:gd name="connsiteX0" fmla="*/ 0 w 12132"/>
                <a:gd name="connsiteY0" fmla="*/ 22114 h 22114"/>
                <a:gd name="connsiteX1" fmla="*/ 2873 w 12132"/>
                <a:gd name="connsiteY1" fmla="*/ 13777 h 22114"/>
                <a:gd name="connsiteX2" fmla="*/ 12132 w 12132"/>
                <a:gd name="connsiteY2" fmla="*/ 0 h 22114"/>
                <a:gd name="connsiteX3" fmla="*/ 7504 w 12132"/>
                <a:gd name="connsiteY3" fmla="*/ 13382 h 22114"/>
                <a:gd name="connsiteX4" fmla="*/ 0 w 12132"/>
                <a:gd name="connsiteY4" fmla="*/ 22114 h 22114"/>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544 w 13172"/>
                <a:gd name="connsiteY3" fmla="*/ 133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172"/>
                <a:gd name="connsiteY0" fmla="*/ 25058 h 25058"/>
                <a:gd name="connsiteX1" fmla="*/ 3913 w 13172"/>
                <a:gd name="connsiteY1" fmla="*/ 13777 h 25058"/>
                <a:gd name="connsiteX2" fmla="*/ 13172 w 13172"/>
                <a:gd name="connsiteY2" fmla="*/ 0 h 25058"/>
                <a:gd name="connsiteX3" fmla="*/ 8697 w 13172"/>
                <a:gd name="connsiteY3" fmla="*/ 13082 h 25058"/>
                <a:gd name="connsiteX4" fmla="*/ 0 w 13172"/>
                <a:gd name="connsiteY4" fmla="*/ 25058 h 25058"/>
                <a:gd name="connsiteX0" fmla="*/ 0 w 13053"/>
                <a:gd name="connsiteY0" fmla="*/ 25197 h 25197"/>
                <a:gd name="connsiteX1" fmla="*/ 3794 w 13053"/>
                <a:gd name="connsiteY1" fmla="*/ 13777 h 25197"/>
                <a:gd name="connsiteX2" fmla="*/ 13053 w 13053"/>
                <a:gd name="connsiteY2" fmla="*/ 0 h 25197"/>
                <a:gd name="connsiteX3" fmla="*/ 8578 w 13053"/>
                <a:gd name="connsiteY3" fmla="*/ 13082 h 25197"/>
                <a:gd name="connsiteX4" fmla="*/ 0 w 13053"/>
                <a:gd name="connsiteY4" fmla="*/ 25197 h 25197"/>
                <a:gd name="connsiteX0" fmla="*/ 0 w 13053"/>
                <a:gd name="connsiteY0" fmla="*/ 25197 h 25197"/>
                <a:gd name="connsiteX1" fmla="*/ 5438 w 13053"/>
                <a:gd name="connsiteY1" fmla="*/ 9743 h 25197"/>
                <a:gd name="connsiteX2" fmla="*/ 13053 w 13053"/>
                <a:gd name="connsiteY2" fmla="*/ 0 h 25197"/>
                <a:gd name="connsiteX3" fmla="*/ 8578 w 13053"/>
                <a:gd name="connsiteY3" fmla="*/ 13082 h 25197"/>
                <a:gd name="connsiteX4" fmla="*/ 0 w 13053"/>
                <a:gd name="connsiteY4" fmla="*/ 25197 h 25197"/>
                <a:gd name="connsiteX0" fmla="*/ 0 w 13053"/>
                <a:gd name="connsiteY0" fmla="*/ 25197 h 25197"/>
                <a:gd name="connsiteX1" fmla="*/ 5438 w 13053"/>
                <a:gd name="connsiteY1" fmla="*/ 9743 h 25197"/>
                <a:gd name="connsiteX2" fmla="*/ 13053 w 13053"/>
                <a:gd name="connsiteY2" fmla="*/ 0 h 25197"/>
                <a:gd name="connsiteX3" fmla="*/ 8578 w 13053"/>
                <a:gd name="connsiteY3" fmla="*/ 13082 h 25197"/>
                <a:gd name="connsiteX4" fmla="*/ 0 w 13053"/>
                <a:gd name="connsiteY4" fmla="*/ 25197 h 25197"/>
                <a:gd name="connsiteX0" fmla="*/ 0 w 13068"/>
                <a:gd name="connsiteY0" fmla="*/ 25808 h 25808"/>
                <a:gd name="connsiteX1" fmla="*/ 5438 w 13068"/>
                <a:gd name="connsiteY1" fmla="*/ 10354 h 25808"/>
                <a:gd name="connsiteX2" fmla="*/ 13068 w 13068"/>
                <a:gd name="connsiteY2" fmla="*/ 0 h 25808"/>
                <a:gd name="connsiteX3" fmla="*/ 8578 w 13068"/>
                <a:gd name="connsiteY3" fmla="*/ 13693 h 25808"/>
                <a:gd name="connsiteX4" fmla="*/ 0 w 13068"/>
                <a:gd name="connsiteY4" fmla="*/ 25808 h 25808"/>
                <a:gd name="connsiteX0" fmla="*/ 0 w 13068"/>
                <a:gd name="connsiteY0" fmla="*/ 25808 h 25808"/>
                <a:gd name="connsiteX1" fmla="*/ 5438 w 13068"/>
                <a:gd name="connsiteY1" fmla="*/ 10354 h 25808"/>
                <a:gd name="connsiteX2" fmla="*/ 13068 w 13068"/>
                <a:gd name="connsiteY2" fmla="*/ 0 h 25808"/>
                <a:gd name="connsiteX3" fmla="*/ 8253 w 13068"/>
                <a:gd name="connsiteY3" fmla="*/ 14121 h 25808"/>
                <a:gd name="connsiteX4" fmla="*/ 0 w 13068"/>
                <a:gd name="connsiteY4" fmla="*/ 25808 h 25808"/>
                <a:gd name="connsiteX0" fmla="*/ 0 w 13068"/>
                <a:gd name="connsiteY0" fmla="*/ 25808 h 25808"/>
                <a:gd name="connsiteX1" fmla="*/ 5500 w 13068"/>
                <a:gd name="connsiteY1" fmla="*/ 9977 h 25808"/>
                <a:gd name="connsiteX2" fmla="*/ 13068 w 13068"/>
                <a:gd name="connsiteY2" fmla="*/ 0 h 25808"/>
                <a:gd name="connsiteX3" fmla="*/ 8253 w 13068"/>
                <a:gd name="connsiteY3" fmla="*/ 14121 h 25808"/>
                <a:gd name="connsiteX4" fmla="*/ 0 w 13068"/>
                <a:gd name="connsiteY4" fmla="*/ 25808 h 25808"/>
                <a:gd name="connsiteX0" fmla="*/ 0 w 13068"/>
                <a:gd name="connsiteY0" fmla="*/ 25808 h 25808"/>
                <a:gd name="connsiteX1" fmla="*/ 5500 w 13068"/>
                <a:gd name="connsiteY1" fmla="*/ 9977 h 25808"/>
                <a:gd name="connsiteX2" fmla="*/ 13068 w 13068"/>
                <a:gd name="connsiteY2" fmla="*/ 0 h 25808"/>
                <a:gd name="connsiteX3" fmla="*/ 8253 w 13068"/>
                <a:gd name="connsiteY3" fmla="*/ 14121 h 25808"/>
                <a:gd name="connsiteX4" fmla="*/ 0 w 13068"/>
                <a:gd name="connsiteY4" fmla="*/ 25808 h 2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8" h="25808">
                  <a:moveTo>
                    <a:pt x="0" y="25808"/>
                  </a:moveTo>
                  <a:cubicBezTo>
                    <a:pt x="1712" y="20975"/>
                    <a:pt x="3743" y="14967"/>
                    <a:pt x="5500" y="9977"/>
                  </a:cubicBezTo>
                  <a:cubicBezTo>
                    <a:pt x="9190" y="4590"/>
                    <a:pt x="7704" y="6241"/>
                    <a:pt x="13068" y="0"/>
                  </a:cubicBezTo>
                  <a:lnTo>
                    <a:pt x="8253" y="14121"/>
                  </a:lnTo>
                  <a:cubicBezTo>
                    <a:pt x="5727" y="16831"/>
                    <a:pt x="2755" y="20444"/>
                    <a:pt x="0" y="25808"/>
                  </a:cubicBezTo>
                  <a:close/>
                </a:path>
              </a:pathLst>
            </a:custGeom>
            <a:solidFill>
              <a:schemeClr val="bg1">
                <a:lumMod val="95000"/>
                <a:alpha val="84000"/>
              </a:schemeClr>
            </a:solidFill>
            <a:ln w="15875">
              <a:solidFill>
                <a:schemeClr val="accent3">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cxnSp>
          <p:nvCxnSpPr>
            <p:cNvPr id="106" name="Straight Connector 105">
              <a:extLst>
                <a:ext uri="{FF2B5EF4-FFF2-40B4-BE49-F238E27FC236}">
                  <a16:creationId xmlns:a16="http://schemas.microsoft.com/office/drawing/2014/main" id="{F0A14AF8-9561-41DA-9940-8642939C4A0F}"/>
                </a:ext>
              </a:extLst>
            </p:cNvPr>
            <p:cNvCxnSpPr>
              <a:cxnSpLocks/>
            </p:cNvCxnSpPr>
            <p:nvPr/>
          </p:nvCxnSpPr>
          <p:spPr>
            <a:xfrm>
              <a:off x="8640207" y="4166750"/>
              <a:ext cx="0" cy="751185"/>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6316FEB-71B8-44E0-83C0-396D8E6E2A0C}"/>
                </a:ext>
              </a:extLst>
            </p:cNvPr>
            <p:cNvCxnSpPr/>
            <p:nvPr/>
          </p:nvCxnSpPr>
          <p:spPr>
            <a:xfrm flipV="1">
              <a:off x="8641696" y="3397339"/>
              <a:ext cx="1888112" cy="764258"/>
            </a:xfrm>
            <a:prstGeom prst="line">
              <a:avLst/>
            </a:prstGeom>
            <a:ln w="19050">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08" name="Flowchart: Data 77">
              <a:extLst>
                <a:ext uri="{FF2B5EF4-FFF2-40B4-BE49-F238E27FC236}">
                  <a16:creationId xmlns:a16="http://schemas.microsoft.com/office/drawing/2014/main" id="{FDFAA228-AD4D-4912-B9F2-932C0D94DBC4}"/>
                </a:ext>
              </a:extLst>
            </p:cNvPr>
            <p:cNvSpPr/>
            <p:nvPr/>
          </p:nvSpPr>
          <p:spPr>
            <a:xfrm rot="2245278">
              <a:off x="7804921" y="3412437"/>
              <a:ext cx="539141" cy="5771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460"/>
                <a:gd name="connsiteY0" fmla="*/ 20476 h 20476"/>
                <a:gd name="connsiteX1" fmla="*/ 4753 w 12460"/>
                <a:gd name="connsiteY1" fmla="*/ 4215 h 20476"/>
                <a:gd name="connsiteX2" fmla="*/ 12460 w 12460"/>
                <a:gd name="connsiteY2" fmla="*/ 0 h 20476"/>
                <a:gd name="connsiteX3" fmla="*/ 7311 w 12460"/>
                <a:gd name="connsiteY3" fmla="*/ 14658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0713"/>
                <a:gd name="connsiteY0" fmla="*/ 18475 h 18475"/>
                <a:gd name="connsiteX1" fmla="*/ 4753 w 10713"/>
                <a:gd name="connsiteY1" fmla="*/ 221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870"/>
                <a:gd name="connsiteY0" fmla="*/ 23675 h 23675"/>
                <a:gd name="connsiteX1" fmla="*/ 4802 w 12870"/>
                <a:gd name="connsiteY1" fmla="*/ 10141 h 23675"/>
                <a:gd name="connsiteX2" fmla="*/ 12870 w 12870"/>
                <a:gd name="connsiteY2" fmla="*/ 0 h 23675"/>
                <a:gd name="connsiteX3" fmla="*/ 7504 w 12870"/>
                <a:gd name="connsiteY3" fmla="*/ 14943 h 23675"/>
                <a:gd name="connsiteX4" fmla="*/ 0 w 12870"/>
                <a:gd name="connsiteY4" fmla="*/ 23675 h 2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0" h="23675">
                  <a:moveTo>
                    <a:pt x="0" y="23675"/>
                  </a:moveTo>
                  <a:cubicBezTo>
                    <a:pt x="1712" y="18842"/>
                    <a:pt x="3045" y="15131"/>
                    <a:pt x="4802" y="10141"/>
                  </a:cubicBezTo>
                  <a:cubicBezTo>
                    <a:pt x="7751" y="7598"/>
                    <a:pt x="9567" y="5206"/>
                    <a:pt x="12870" y="0"/>
                  </a:cubicBezTo>
                  <a:lnTo>
                    <a:pt x="7504" y="14943"/>
                  </a:lnTo>
                  <a:cubicBezTo>
                    <a:pt x="5416" y="17865"/>
                    <a:pt x="2945" y="21313"/>
                    <a:pt x="0" y="23675"/>
                  </a:cubicBezTo>
                  <a:close/>
                </a:path>
              </a:pathLst>
            </a:custGeom>
            <a:solidFill>
              <a:schemeClr val="bg1">
                <a:lumMod val="95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09" name="Flowchart: Data 73">
              <a:extLst>
                <a:ext uri="{FF2B5EF4-FFF2-40B4-BE49-F238E27FC236}">
                  <a16:creationId xmlns:a16="http://schemas.microsoft.com/office/drawing/2014/main" id="{82DB7FB6-9B2E-4041-8C92-D670C072EB12}"/>
                </a:ext>
              </a:extLst>
            </p:cNvPr>
            <p:cNvSpPr/>
            <p:nvPr/>
          </p:nvSpPr>
          <p:spPr>
            <a:xfrm rot="10570328">
              <a:off x="7660807" y="3757748"/>
              <a:ext cx="421936" cy="80597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51"/>
                <a:gd name="connsiteY0" fmla="*/ 8616 h 10000"/>
                <a:gd name="connsiteX1" fmla="*/ 1851 w 9851"/>
                <a:gd name="connsiteY1" fmla="*/ 0 h 10000"/>
                <a:gd name="connsiteX2" fmla="*/ 9851 w 9851"/>
                <a:gd name="connsiteY2" fmla="*/ 0 h 10000"/>
                <a:gd name="connsiteX3" fmla="*/ 7851 w 9851"/>
                <a:gd name="connsiteY3" fmla="*/ 10000 h 10000"/>
                <a:gd name="connsiteX4" fmla="*/ 0 w 9851"/>
                <a:gd name="connsiteY4" fmla="*/ 8616 h 10000"/>
                <a:gd name="connsiteX0" fmla="*/ 0 w 10000"/>
                <a:gd name="connsiteY0" fmla="*/ 8616 h 10235"/>
                <a:gd name="connsiteX1" fmla="*/ 1879 w 10000"/>
                <a:gd name="connsiteY1" fmla="*/ 0 h 10235"/>
                <a:gd name="connsiteX2" fmla="*/ 10000 w 10000"/>
                <a:gd name="connsiteY2" fmla="*/ 0 h 10235"/>
                <a:gd name="connsiteX3" fmla="*/ 8479 w 10000"/>
                <a:gd name="connsiteY3" fmla="*/ 10235 h 10235"/>
                <a:gd name="connsiteX4" fmla="*/ 0 w 10000"/>
                <a:gd name="connsiteY4" fmla="*/ 8616 h 10235"/>
                <a:gd name="connsiteX0" fmla="*/ 0 w 9698"/>
                <a:gd name="connsiteY0" fmla="*/ 8616 h 10235"/>
                <a:gd name="connsiteX1" fmla="*/ 1879 w 9698"/>
                <a:gd name="connsiteY1" fmla="*/ 0 h 10235"/>
                <a:gd name="connsiteX2" fmla="*/ 9698 w 9698"/>
                <a:gd name="connsiteY2" fmla="*/ 1822 h 10235"/>
                <a:gd name="connsiteX3" fmla="*/ 8479 w 9698"/>
                <a:gd name="connsiteY3" fmla="*/ 10235 h 10235"/>
                <a:gd name="connsiteX4" fmla="*/ 0 w 9698"/>
                <a:gd name="connsiteY4" fmla="*/ 8616 h 10235"/>
                <a:gd name="connsiteX0" fmla="*/ 0 w 10000"/>
                <a:gd name="connsiteY0" fmla="*/ 8187 h 9769"/>
                <a:gd name="connsiteX1" fmla="*/ 1332 w 10000"/>
                <a:gd name="connsiteY1" fmla="*/ 0 h 9769"/>
                <a:gd name="connsiteX2" fmla="*/ 10000 w 10000"/>
                <a:gd name="connsiteY2" fmla="*/ 1549 h 9769"/>
                <a:gd name="connsiteX3" fmla="*/ 8743 w 10000"/>
                <a:gd name="connsiteY3" fmla="*/ 9769 h 9769"/>
                <a:gd name="connsiteX4" fmla="*/ 0 w 10000"/>
                <a:gd name="connsiteY4" fmla="*/ 8187 h 9769"/>
                <a:gd name="connsiteX0" fmla="*/ 0 w 10000"/>
                <a:gd name="connsiteY0" fmla="*/ 8381 h 10000"/>
                <a:gd name="connsiteX1" fmla="*/ 1332 w 10000"/>
                <a:gd name="connsiteY1" fmla="*/ 0 h 10000"/>
                <a:gd name="connsiteX2" fmla="*/ 10000 w 10000"/>
                <a:gd name="connsiteY2" fmla="*/ 1586 h 10000"/>
                <a:gd name="connsiteX3" fmla="*/ 8743 w 10000"/>
                <a:gd name="connsiteY3" fmla="*/ 10000 h 10000"/>
                <a:gd name="connsiteX4" fmla="*/ 0 w 10000"/>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8508 h 8996"/>
                <a:gd name="connsiteX1" fmla="*/ 649 w 10902"/>
                <a:gd name="connsiteY1" fmla="*/ 0 h 8996"/>
                <a:gd name="connsiteX2" fmla="*/ 10902 w 10902"/>
                <a:gd name="connsiteY2" fmla="*/ 523 h 8996"/>
                <a:gd name="connsiteX3" fmla="*/ 9473 w 10902"/>
                <a:gd name="connsiteY3" fmla="*/ 8996 h 8996"/>
                <a:gd name="connsiteX4" fmla="*/ 0 w 10902"/>
                <a:gd name="connsiteY4" fmla="*/ 8508 h 8996"/>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689"/>
                <a:gd name="connsiteY0" fmla="*/ 9411 h 10000"/>
                <a:gd name="connsiteX1" fmla="*/ 1284 w 10689"/>
                <a:gd name="connsiteY1" fmla="*/ 0 h 10000"/>
                <a:gd name="connsiteX2" fmla="*/ 10689 w 10689"/>
                <a:gd name="connsiteY2" fmla="*/ 581 h 10000"/>
                <a:gd name="connsiteX3" fmla="*/ 9378 w 10689"/>
                <a:gd name="connsiteY3" fmla="*/ 10000 h 10000"/>
                <a:gd name="connsiteX4" fmla="*/ 0 w 10689"/>
                <a:gd name="connsiteY4" fmla="*/ 9411 h 10000"/>
                <a:gd name="connsiteX0" fmla="*/ 0 w 10689"/>
                <a:gd name="connsiteY0" fmla="*/ 9411 h 10000"/>
                <a:gd name="connsiteX1" fmla="*/ 1284 w 10689"/>
                <a:gd name="connsiteY1" fmla="*/ 0 h 10000"/>
                <a:gd name="connsiteX2" fmla="*/ 10689 w 10689"/>
                <a:gd name="connsiteY2" fmla="*/ 581 h 10000"/>
                <a:gd name="connsiteX3" fmla="*/ 9378 w 10689"/>
                <a:gd name="connsiteY3" fmla="*/ 10000 h 10000"/>
                <a:gd name="connsiteX4" fmla="*/ 0 w 10689"/>
                <a:gd name="connsiteY4" fmla="*/ 941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9" h="10000">
                  <a:moveTo>
                    <a:pt x="0" y="9411"/>
                  </a:moveTo>
                  <a:cubicBezTo>
                    <a:pt x="411" y="6281"/>
                    <a:pt x="873" y="3129"/>
                    <a:pt x="1284" y="0"/>
                  </a:cubicBezTo>
                  <a:cubicBezTo>
                    <a:pt x="5593" y="26"/>
                    <a:pt x="6024" y="28"/>
                    <a:pt x="10689" y="581"/>
                  </a:cubicBezTo>
                  <a:lnTo>
                    <a:pt x="9378" y="10000"/>
                  </a:lnTo>
                  <a:cubicBezTo>
                    <a:pt x="4843" y="9502"/>
                    <a:pt x="3554" y="9531"/>
                    <a:pt x="0" y="9411"/>
                  </a:cubicBezTo>
                  <a:close/>
                </a:path>
              </a:pathLst>
            </a:custGeom>
            <a:solidFill>
              <a:schemeClr val="bg1">
                <a:lumMod val="95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10" name="Flowchart: Data 75">
              <a:extLst>
                <a:ext uri="{FF2B5EF4-FFF2-40B4-BE49-F238E27FC236}">
                  <a16:creationId xmlns:a16="http://schemas.microsoft.com/office/drawing/2014/main" id="{5ADC347F-5825-4737-9F98-C0DE3C8D3CF8}"/>
                </a:ext>
              </a:extLst>
            </p:cNvPr>
            <p:cNvSpPr/>
            <p:nvPr/>
          </p:nvSpPr>
          <p:spPr>
            <a:xfrm flipH="1">
              <a:off x="8060506" y="3636484"/>
              <a:ext cx="406321" cy="91377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630"/>
                <a:gd name="connsiteY0" fmla="*/ 10653 h 10653"/>
                <a:gd name="connsiteX1" fmla="*/ 2000 w 10630"/>
                <a:gd name="connsiteY1" fmla="*/ 653 h 10653"/>
                <a:gd name="connsiteX2" fmla="*/ 10630 w 10630"/>
                <a:gd name="connsiteY2" fmla="*/ 0 h 10653"/>
                <a:gd name="connsiteX3" fmla="*/ 8000 w 10630"/>
                <a:gd name="connsiteY3" fmla="*/ 10653 h 10653"/>
                <a:gd name="connsiteX4" fmla="*/ 0 w 10630"/>
                <a:gd name="connsiteY4" fmla="*/ 10653 h 10653"/>
                <a:gd name="connsiteX0" fmla="*/ 0 w 10630"/>
                <a:gd name="connsiteY0" fmla="*/ 10653 h 13314"/>
                <a:gd name="connsiteX1" fmla="*/ 2000 w 10630"/>
                <a:gd name="connsiteY1" fmla="*/ 653 h 13314"/>
                <a:gd name="connsiteX2" fmla="*/ 10630 w 10630"/>
                <a:gd name="connsiteY2" fmla="*/ 0 h 13314"/>
                <a:gd name="connsiteX3" fmla="*/ 10600 w 10630"/>
                <a:gd name="connsiteY3" fmla="*/ 13314 h 13314"/>
                <a:gd name="connsiteX4" fmla="*/ 0 w 10630"/>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168 w 10798"/>
                <a:gd name="connsiteY0" fmla="*/ 13464 h 16125"/>
                <a:gd name="connsiteX1" fmla="*/ 0 w 10798"/>
                <a:gd name="connsiteY1" fmla="*/ 0 h 16125"/>
                <a:gd name="connsiteX2" fmla="*/ 10798 w 10798"/>
                <a:gd name="connsiteY2" fmla="*/ 2811 h 16125"/>
                <a:gd name="connsiteX3" fmla="*/ 10768 w 10798"/>
                <a:gd name="connsiteY3" fmla="*/ 16125 h 16125"/>
                <a:gd name="connsiteX4" fmla="*/ 168 w 10798"/>
                <a:gd name="connsiteY4" fmla="*/ 13464 h 16125"/>
                <a:gd name="connsiteX0" fmla="*/ 169 w 10799"/>
                <a:gd name="connsiteY0" fmla="*/ 13464 h 16125"/>
                <a:gd name="connsiteX1" fmla="*/ 1 w 10799"/>
                <a:gd name="connsiteY1" fmla="*/ 0 h 16125"/>
                <a:gd name="connsiteX2" fmla="*/ 10799 w 10799"/>
                <a:gd name="connsiteY2" fmla="*/ 2811 h 16125"/>
                <a:gd name="connsiteX3" fmla="*/ 10769 w 10799"/>
                <a:gd name="connsiteY3" fmla="*/ 16125 h 16125"/>
                <a:gd name="connsiteX4" fmla="*/ 169 w 10799"/>
                <a:gd name="connsiteY4" fmla="*/ 13464 h 16125"/>
                <a:gd name="connsiteX0" fmla="*/ 58 w 10894"/>
                <a:gd name="connsiteY0" fmla="*/ 13094 h 16125"/>
                <a:gd name="connsiteX1" fmla="*/ 96 w 10894"/>
                <a:gd name="connsiteY1" fmla="*/ 0 h 16125"/>
                <a:gd name="connsiteX2" fmla="*/ 10894 w 10894"/>
                <a:gd name="connsiteY2" fmla="*/ 2811 h 16125"/>
                <a:gd name="connsiteX3" fmla="*/ 10864 w 10894"/>
                <a:gd name="connsiteY3" fmla="*/ 16125 h 16125"/>
                <a:gd name="connsiteX4" fmla="*/ 58 w 10894"/>
                <a:gd name="connsiteY4" fmla="*/ 13094 h 16125"/>
                <a:gd name="connsiteX0" fmla="*/ 71 w 10907"/>
                <a:gd name="connsiteY0" fmla="*/ 13195 h 16226"/>
                <a:gd name="connsiteX1" fmla="*/ 57 w 10907"/>
                <a:gd name="connsiteY1" fmla="*/ 0 h 16226"/>
                <a:gd name="connsiteX2" fmla="*/ 10907 w 10907"/>
                <a:gd name="connsiteY2" fmla="*/ 2912 h 16226"/>
                <a:gd name="connsiteX3" fmla="*/ 10877 w 10907"/>
                <a:gd name="connsiteY3" fmla="*/ 16226 h 16226"/>
                <a:gd name="connsiteX4" fmla="*/ 71 w 10907"/>
                <a:gd name="connsiteY4" fmla="*/ 13195 h 16226"/>
                <a:gd name="connsiteX0" fmla="*/ 71 w 10877"/>
                <a:gd name="connsiteY0" fmla="*/ 13195 h 16226"/>
                <a:gd name="connsiteX1" fmla="*/ 57 w 10877"/>
                <a:gd name="connsiteY1" fmla="*/ 0 h 16226"/>
                <a:gd name="connsiteX2" fmla="*/ 10804 w 10877"/>
                <a:gd name="connsiteY2" fmla="*/ 2912 h 16226"/>
                <a:gd name="connsiteX3" fmla="*/ 10877 w 10877"/>
                <a:gd name="connsiteY3" fmla="*/ 16226 h 16226"/>
                <a:gd name="connsiteX4" fmla="*/ 71 w 10877"/>
                <a:gd name="connsiteY4" fmla="*/ 13195 h 16226"/>
                <a:gd name="connsiteX0" fmla="*/ 71 w 10877"/>
                <a:gd name="connsiteY0" fmla="*/ 13195 h 16226"/>
                <a:gd name="connsiteX1" fmla="*/ 57 w 10877"/>
                <a:gd name="connsiteY1" fmla="*/ 0 h 16226"/>
                <a:gd name="connsiteX2" fmla="*/ 10701 w 10877"/>
                <a:gd name="connsiteY2" fmla="*/ 2744 h 16226"/>
                <a:gd name="connsiteX3" fmla="*/ 10877 w 10877"/>
                <a:gd name="connsiteY3" fmla="*/ 16226 h 16226"/>
                <a:gd name="connsiteX4" fmla="*/ 71 w 10877"/>
                <a:gd name="connsiteY4" fmla="*/ 13195 h 16226"/>
                <a:gd name="connsiteX0" fmla="*/ 71 w 10961"/>
                <a:gd name="connsiteY0" fmla="*/ 13195 h 16226"/>
                <a:gd name="connsiteX1" fmla="*/ 57 w 10961"/>
                <a:gd name="connsiteY1" fmla="*/ 0 h 16226"/>
                <a:gd name="connsiteX2" fmla="*/ 10959 w 10961"/>
                <a:gd name="connsiteY2" fmla="*/ 2811 h 16226"/>
                <a:gd name="connsiteX3" fmla="*/ 10877 w 10961"/>
                <a:gd name="connsiteY3" fmla="*/ 16226 h 16226"/>
                <a:gd name="connsiteX4" fmla="*/ 71 w 10961"/>
                <a:gd name="connsiteY4" fmla="*/ 13195 h 16226"/>
                <a:gd name="connsiteX0" fmla="*/ 71 w 10980"/>
                <a:gd name="connsiteY0" fmla="*/ 13195 h 16125"/>
                <a:gd name="connsiteX1" fmla="*/ 57 w 10980"/>
                <a:gd name="connsiteY1" fmla="*/ 0 h 16125"/>
                <a:gd name="connsiteX2" fmla="*/ 10959 w 10980"/>
                <a:gd name="connsiteY2" fmla="*/ 2811 h 16125"/>
                <a:gd name="connsiteX3" fmla="*/ 10980 w 10980"/>
                <a:gd name="connsiteY3" fmla="*/ 16125 h 16125"/>
                <a:gd name="connsiteX4" fmla="*/ 71 w 10980"/>
                <a:gd name="connsiteY4" fmla="*/ 13195 h 1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0" h="16125">
                  <a:moveTo>
                    <a:pt x="71" y="13195"/>
                  </a:moveTo>
                  <a:cubicBezTo>
                    <a:pt x="-77" y="9711"/>
                    <a:pt x="48" y="4764"/>
                    <a:pt x="57" y="0"/>
                  </a:cubicBezTo>
                  <a:cubicBezTo>
                    <a:pt x="4694" y="1137"/>
                    <a:pt x="4746" y="1221"/>
                    <a:pt x="10959" y="2811"/>
                  </a:cubicBezTo>
                  <a:cubicBezTo>
                    <a:pt x="10983" y="7249"/>
                    <a:pt x="10956" y="11687"/>
                    <a:pt x="10980" y="16125"/>
                  </a:cubicBezTo>
                  <a:cubicBezTo>
                    <a:pt x="7447" y="15238"/>
                    <a:pt x="3604" y="14082"/>
                    <a:pt x="71" y="13195"/>
                  </a:cubicBezTo>
                  <a:close/>
                </a:path>
              </a:pathLst>
            </a:custGeom>
            <a:solidFill>
              <a:schemeClr val="bg1">
                <a:lumMod val="95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11" name="Flowchart: Data 73">
              <a:extLst>
                <a:ext uri="{FF2B5EF4-FFF2-40B4-BE49-F238E27FC236}">
                  <a16:creationId xmlns:a16="http://schemas.microsoft.com/office/drawing/2014/main" id="{3F308054-5BD5-45F9-B08B-95EF0DD94156}"/>
                </a:ext>
              </a:extLst>
            </p:cNvPr>
            <p:cNvSpPr/>
            <p:nvPr/>
          </p:nvSpPr>
          <p:spPr>
            <a:xfrm rot="10570328">
              <a:off x="6209808" y="4112133"/>
              <a:ext cx="363815" cy="89198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51"/>
                <a:gd name="connsiteY0" fmla="*/ 8616 h 10000"/>
                <a:gd name="connsiteX1" fmla="*/ 1851 w 9851"/>
                <a:gd name="connsiteY1" fmla="*/ 0 h 10000"/>
                <a:gd name="connsiteX2" fmla="*/ 9851 w 9851"/>
                <a:gd name="connsiteY2" fmla="*/ 0 h 10000"/>
                <a:gd name="connsiteX3" fmla="*/ 7851 w 9851"/>
                <a:gd name="connsiteY3" fmla="*/ 10000 h 10000"/>
                <a:gd name="connsiteX4" fmla="*/ 0 w 9851"/>
                <a:gd name="connsiteY4" fmla="*/ 8616 h 10000"/>
                <a:gd name="connsiteX0" fmla="*/ 0 w 10000"/>
                <a:gd name="connsiteY0" fmla="*/ 8616 h 10235"/>
                <a:gd name="connsiteX1" fmla="*/ 1879 w 10000"/>
                <a:gd name="connsiteY1" fmla="*/ 0 h 10235"/>
                <a:gd name="connsiteX2" fmla="*/ 10000 w 10000"/>
                <a:gd name="connsiteY2" fmla="*/ 0 h 10235"/>
                <a:gd name="connsiteX3" fmla="*/ 8479 w 10000"/>
                <a:gd name="connsiteY3" fmla="*/ 10235 h 10235"/>
                <a:gd name="connsiteX4" fmla="*/ 0 w 10000"/>
                <a:gd name="connsiteY4" fmla="*/ 8616 h 10235"/>
                <a:gd name="connsiteX0" fmla="*/ 0 w 9698"/>
                <a:gd name="connsiteY0" fmla="*/ 8616 h 10235"/>
                <a:gd name="connsiteX1" fmla="*/ 1879 w 9698"/>
                <a:gd name="connsiteY1" fmla="*/ 0 h 10235"/>
                <a:gd name="connsiteX2" fmla="*/ 9698 w 9698"/>
                <a:gd name="connsiteY2" fmla="*/ 1822 h 10235"/>
                <a:gd name="connsiteX3" fmla="*/ 8479 w 9698"/>
                <a:gd name="connsiteY3" fmla="*/ 10235 h 10235"/>
                <a:gd name="connsiteX4" fmla="*/ 0 w 9698"/>
                <a:gd name="connsiteY4" fmla="*/ 8616 h 10235"/>
                <a:gd name="connsiteX0" fmla="*/ 0 w 10000"/>
                <a:gd name="connsiteY0" fmla="*/ 8187 h 9769"/>
                <a:gd name="connsiteX1" fmla="*/ 1332 w 10000"/>
                <a:gd name="connsiteY1" fmla="*/ 0 h 9769"/>
                <a:gd name="connsiteX2" fmla="*/ 10000 w 10000"/>
                <a:gd name="connsiteY2" fmla="*/ 1549 h 9769"/>
                <a:gd name="connsiteX3" fmla="*/ 8743 w 10000"/>
                <a:gd name="connsiteY3" fmla="*/ 9769 h 9769"/>
                <a:gd name="connsiteX4" fmla="*/ 0 w 10000"/>
                <a:gd name="connsiteY4" fmla="*/ 8187 h 9769"/>
                <a:gd name="connsiteX0" fmla="*/ 0 w 10000"/>
                <a:gd name="connsiteY0" fmla="*/ 8381 h 10000"/>
                <a:gd name="connsiteX1" fmla="*/ 1332 w 10000"/>
                <a:gd name="connsiteY1" fmla="*/ 0 h 10000"/>
                <a:gd name="connsiteX2" fmla="*/ 10000 w 10000"/>
                <a:gd name="connsiteY2" fmla="*/ 1586 h 10000"/>
                <a:gd name="connsiteX3" fmla="*/ 8743 w 10000"/>
                <a:gd name="connsiteY3" fmla="*/ 10000 h 10000"/>
                <a:gd name="connsiteX4" fmla="*/ 0 w 10000"/>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3" h="10000">
                  <a:moveTo>
                    <a:pt x="0" y="8446"/>
                  </a:moveTo>
                  <a:lnTo>
                    <a:pt x="1343" y="0"/>
                  </a:lnTo>
                  <a:cubicBezTo>
                    <a:pt x="5845" y="539"/>
                    <a:pt x="7396" y="874"/>
                    <a:pt x="10183" y="1527"/>
                  </a:cubicBezTo>
                  <a:lnTo>
                    <a:pt x="8754" y="10000"/>
                  </a:lnTo>
                  <a:cubicBezTo>
                    <a:pt x="3530" y="8958"/>
                    <a:pt x="3692" y="9006"/>
                    <a:pt x="0" y="8446"/>
                  </a:cubicBezTo>
                  <a:close/>
                </a:path>
              </a:pathLst>
            </a:custGeom>
            <a:solidFill>
              <a:schemeClr val="bg1">
                <a:lumMod val="95000"/>
                <a:alpha val="84000"/>
              </a:schemeClr>
            </a:solidFill>
            <a:ln w="15875">
              <a:solidFill>
                <a:schemeClr val="accent3">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12" name="Flowchart: Data 75">
              <a:extLst>
                <a:ext uri="{FF2B5EF4-FFF2-40B4-BE49-F238E27FC236}">
                  <a16:creationId xmlns:a16="http://schemas.microsoft.com/office/drawing/2014/main" id="{9E5B4941-9910-40A0-82E8-D446698AAC37}"/>
                </a:ext>
              </a:extLst>
            </p:cNvPr>
            <p:cNvSpPr/>
            <p:nvPr/>
          </p:nvSpPr>
          <p:spPr>
            <a:xfrm flipH="1">
              <a:off x="6556919" y="4073336"/>
              <a:ext cx="392304" cy="91377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630"/>
                <a:gd name="connsiteY0" fmla="*/ 10653 h 10653"/>
                <a:gd name="connsiteX1" fmla="*/ 2000 w 10630"/>
                <a:gd name="connsiteY1" fmla="*/ 653 h 10653"/>
                <a:gd name="connsiteX2" fmla="*/ 10630 w 10630"/>
                <a:gd name="connsiteY2" fmla="*/ 0 h 10653"/>
                <a:gd name="connsiteX3" fmla="*/ 8000 w 10630"/>
                <a:gd name="connsiteY3" fmla="*/ 10653 h 10653"/>
                <a:gd name="connsiteX4" fmla="*/ 0 w 10630"/>
                <a:gd name="connsiteY4" fmla="*/ 10653 h 10653"/>
                <a:gd name="connsiteX0" fmla="*/ 0 w 10630"/>
                <a:gd name="connsiteY0" fmla="*/ 10653 h 13314"/>
                <a:gd name="connsiteX1" fmla="*/ 2000 w 10630"/>
                <a:gd name="connsiteY1" fmla="*/ 653 h 13314"/>
                <a:gd name="connsiteX2" fmla="*/ 10630 w 10630"/>
                <a:gd name="connsiteY2" fmla="*/ 0 h 13314"/>
                <a:gd name="connsiteX3" fmla="*/ 10600 w 10630"/>
                <a:gd name="connsiteY3" fmla="*/ 13314 h 13314"/>
                <a:gd name="connsiteX4" fmla="*/ 0 w 10630"/>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168 w 10798"/>
                <a:gd name="connsiteY0" fmla="*/ 13464 h 16125"/>
                <a:gd name="connsiteX1" fmla="*/ 0 w 10798"/>
                <a:gd name="connsiteY1" fmla="*/ 0 h 16125"/>
                <a:gd name="connsiteX2" fmla="*/ 10798 w 10798"/>
                <a:gd name="connsiteY2" fmla="*/ 2811 h 16125"/>
                <a:gd name="connsiteX3" fmla="*/ 10768 w 10798"/>
                <a:gd name="connsiteY3" fmla="*/ 16125 h 16125"/>
                <a:gd name="connsiteX4" fmla="*/ 168 w 10798"/>
                <a:gd name="connsiteY4" fmla="*/ 13464 h 16125"/>
                <a:gd name="connsiteX0" fmla="*/ 169 w 10799"/>
                <a:gd name="connsiteY0" fmla="*/ 13464 h 16125"/>
                <a:gd name="connsiteX1" fmla="*/ 1 w 10799"/>
                <a:gd name="connsiteY1" fmla="*/ 0 h 16125"/>
                <a:gd name="connsiteX2" fmla="*/ 10799 w 10799"/>
                <a:gd name="connsiteY2" fmla="*/ 2811 h 16125"/>
                <a:gd name="connsiteX3" fmla="*/ 10769 w 10799"/>
                <a:gd name="connsiteY3" fmla="*/ 16125 h 16125"/>
                <a:gd name="connsiteX4" fmla="*/ 169 w 10799"/>
                <a:gd name="connsiteY4" fmla="*/ 13464 h 1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9" h="16125">
                  <a:moveTo>
                    <a:pt x="169" y="13464"/>
                  </a:moveTo>
                  <a:cubicBezTo>
                    <a:pt x="21" y="9980"/>
                    <a:pt x="-8" y="4764"/>
                    <a:pt x="1" y="0"/>
                  </a:cubicBezTo>
                  <a:cubicBezTo>
                    <a:pt x="4638" y="1137"/>
                    <a:pt x="4586" y="1221"/>
                    <a:pt x="10799" y="2811"/>
                  </a:cubicBezTo>
                  <a:lnTo>
                    <a:pt x="10769" y="16125"/>
                  </a:lnTo>
                  <a:lnTo>
                    <a:pt x="169" y="13464"/>
                  </a:lnTo>
                  <a:close/>
                </a:path>
              </a:pathLst>
            </a:custGeom>
            <a:solidFill>
              <a:schemeClr val="bg1">
                <a:lumMod val="95000"/>
                <a:alpha val="84000"/>
              </a:schemeClr>
            </a:solidFill>
            <a:ln w="15875">
              <a:solidFill>
                <a:schemeClr val="accent3">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13" name="Flowchart: Data 77">
              <a:extLst>
                <a:ext uri="{FF2B5EF4-FFF2-40B4-BE49-F238E27FC236}">
                  <a16:creationId xmlns:a16="http://schemas.microsoft.com/office/drawing/2014/main" id="{F9D9A44A-3A9C-4E8B-AF97-CBD5800A3F59}"/>
                </a:ext>
              </a:extLst>
            </p:cNvPr>
            <p:cNvSpPr/>
            <p:nvPr/>
          </p:nvSpPr>
          <p:spPr>
            <a:xfrm rot="2111799">
              <a:off x="6304649" y="3873590"/>
              <a:ext cx="566557" cy="44481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3" h="18714">
                  <a:moveTo>
                    <a:pt x="0" y="18714"/>
                  </a:moveTo>
                  <a:lnTo>
                    <a:pt x="5136" y="4215"/>
                  </a:lnTo>
                  <a:cubicBezTo>
                    <a:pt x="9329" y="2403"/>
                    <a:pt x="9063" y="2976"/>
                    <a:pt x="12843" y="0"/>
                  </a:cubicBezTo>
                  <a:lnTo>
                    <a:pt x="7694" y="14658"/>
                  </a:lnTo>
                  <a:cubicBezTo>
                    <a:pt x="5227" y="16601"/>
                    <a:pt x="2971" y="17698"/>
                    <a:pt x="0" y="18714"/>
                  </a:cubicBezTo>
                  <a:close/>
                </a:path>
              </a:pathLst>
            </a:custGeom>
            <a:solidFill>
              <a:schemeClr val="bg1">
                <a:lumMod val="95000"/>
                <a:alpha val="84000"/>
              </a:schemeClr>
            </a:solidFill>
            <a:ln w="15875">
              <a:solidFill>
                <a:schemeClr val="accent3">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14" name="Freeform: Shape 113">
              <a:extLst>
                <a:ext uri="{FF2B5EF4-FFF2-40B4-BE49-F238E27FC236}">
                  <a16:creationId xmlns:a16="http://schemas.microsoft.com/office/drawing/2014/main" id="{973274B4-2D4B-407B-9357-C96BC3F6574E}"/>
                </a:ext>
              </a:extLst>
            </p:cNvPr>
            <p:cNvSpPr/>
            <p:nvPr/>
          </p:nvSpPr>
          <p:spPr>
            <a:xfrm>
              <a:off x="6233419" y="4816797"/>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Freeform: Shape 114">
              <a:extLst>
                <a:ext uri="{FF2B5EF4-FFF2-40B4-BE49-F238E27FC236}">
                  <a16:creationId xmlns:a16="http://schemas.microsoft.com/office/drawing/2014/main" id="{3C57DAF5-D220-43C7-8F8E-043FBA73BA1B}"/>
                </a:ext>
              </a:extLst>
            </p:cNvPr>
            <p:cNvSpPr/>
            <p:nvPr/>
          </p:nvSpPr>
          <p:spPr>
            <a:xfrm>
              <a:off x="6233419" y="4056122"/>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Freeform: Shape 115">
              <a:extLst>
                <a:ext uri="{FF2B5EF4-FFF2-40B4-BE49-F238E27FC236}">
                  <a16:creationId xmlns:a16="http://schemas.microsoft.com/office/drawing/2014/main" id="{4A07DC06-E7F5-425E-875D-14BCC08160C0}"/>
                </a:ext>
              </a:extLst>
            </p:cNvPr>
            <p:cNvSpPr/>
            <p:nvPr/>
          </p:nvSpPr>
          <p:spPr>
            <a:xfrm>
              <a:off x="7007697" y="3746101"/>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Freeform: Shape 116">
              <a:extLst>
                <a:ext uri="{FF2B5EF4-FFF2-40B4-BE49-F238E27FC236}">
                  <a16:creationId xmlns:a16="http://schemas.microsoft.com/office/drawing/2014/main" id="{D14E7897-14D5-41BC-BB78-91DA24FC1768}"/>
                </a:ext>
              </a:extLst>
            </p:cNvPr>
            <p:cNvSpPr/>
            <p:nvPr/>
          </p:nvSpPr>
          <p:spPr>
            <a:xfrm>
              <a:off x="6599970" y="3897165"/>
              <a:ext cx="2406788" cy="202277"/>
            </a:xfrm>
            <a:custGeom>
              <a:avLst/>
              <a:gdLst>
                <a:gd name="connsiteX0" fmla="*/ 0 w 4029075"/>
                <a:gd name="connsiteY0" fmla="*/ 99147 h 338620"/>
                <a:gd name="connsiteX1" fmla="*/ 1028700 w 4029075"/>
                <a:gd name="connsiteY1" fmla="*/ 337272 h 338620"/>
                <a:gd name="connsiteX2" fmla="*/ 2867025 w 4029075"/>
                <a:gd name="connsiteY2" fmla="*/ 3897 h 338620"/>
                <a:gd name="connsiteX3" fmla="*/ 4029075 w 4029075"/>
                <a:gd name="connsiteY3" fmla="*/ 184872 h 338620"/>
              </a:gdLst>
              <a:ahLst/>
              <a:cxnLst>
                <a:cxn ang="0">
                  <a:pos x="connsiteX0" y="connsiteY0"/>
                </a:cxn>
                <a:cxn ang="0">
                  <a:pos x="connsiteX1" y="connsiteY1"/>
                </a:cxn>
                <a:cxn ang="0">
                  <a:pos x="connsiteX2" y="connsiteY2"/>
                </a:cxn>
                <a:cxn ang="0">
                  <a:pos x="connsiteX3" y="connsiteY3"/>
                </a:cxn>
              </a:cxnLst>
              <a:rect l="l" t="t" r="r" b="b"/>
              <a:pathLst>
                <a:path w="4029075" h="338620">
                  <a:moveTo>
                    <a:pt x="0" y="99147"/>
                  </a:moveTo>
                  <a:cubicBezTo>
                    <a:pt x="275431" y="226147"/>
                    <a:pt x="550863" y="353147"/>
                    <a:pt x="1028700" y="337272"/>
                  </a:cubicBezTo>
                  <a:cubicBezTo>
                    <a:pt x="1506537" y="321397"/>
                    <a:pt x="2366963" y="29297"/>
                    <a:pt x="2867025" y="3897"/>
                  </a:cubicBezTo>
                  <a:cubicBezTo>
                    <a:pt x="3367087" y="-21503"/>
                    <a:pt x="3698081" y="81684"/>
                    <a:pt x="4029075" y="184872"/>
                  </a:cubicBezTo>
                </a:path>
              </a:pathLst>
            </a:custGeom>
            <a:noFill/>
            <a:ln w="6350">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D7C4AA1D-4AF6-4CA9-8643-A6E424E1EBA1}"/>
                </a:ext>
              </a:extLst>
            </p:cNvPr>
            <p:cNvCxnSpPr/>
            <p:nvPr/>
          </p:nvCxnSpPr>
          <p:spPr>
            <a:xfrm flipV="1">
              <a:off x="7851445" y="3293609"/>
              <a:ext cx="1888112" cy="764258"/>
            </a:xfrm>
            <a:prstGeom prst="line">
              <a:avLst/>
            </a:prstGeom>
            <a:ln w="6350">
              <a:solidFill>
                <a:schemeClr val="accent3">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5FBF37C7-6BD2-411C-8CE9-3BB59A4E0C9F}"/>
                </a:ext>
              </a:extLst>
            </p:cNvPr>
            <p:cNvCxnSpPr/>
            <p:nvPr/>
          </p:nvCxnSpPr>
          <p:spPr>
            <a:xfrm flipV="1">
              <a:off x="6942762" y="3494141"/>
              <a:ext cx="1888112" cy="764258"/>
            </a:xfrm>
            <a:prstGeom prst="line">
              <a:avLst/>
            </a:prstGeom>
            <a:ln w="6350">
              <a:solidFill>
                <a:schemeClr val="accent3">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20" name="Flowchart: Data 77">
              <a:extLst>
                <a:ext uri="{FF2B5EF4-FFF2-40B4-BE49-F238E27FC236}">
                  <a16:creationId xmlns:a16="http://schemas.microsoft.com/office/drawing/2014/main" id="{E5382893-485E-43FB-BC9A-5A76ADA1FFA7}"/>
                </a:ext>
              </a:extLst>
            </p:cNvPr>
            <p:cNvSpPr/>
            <p:nvPr/>
          </p:nvSpPr>
          <p:spPr>
            <a:xfrm rot="2245278">
              <a:off x="7981352" y="4331385"/>
              <a:ext cx="435452" cy="61231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460"/>
                <a:gd name="connsiteY0" fmla="*/ 20476 h 20476"/>
                <a:gd name="connsiteX1" fmla="*/ 4753 w 12460"/>
                <a:gd name="connsiteY1" fmla="*/ 4215 h 20476"/>
                <a:gd name="connsiteX2" fmla="*/ 12460 w 12460"/>
                <a:gd name="connsiteY2" fmla="*/ 0 h 20476"/>
                <a:gd name="connsiteX3" fmla="*/ 7311 w 12460"/>
                <a:gd name="connsiteY3" fmla="*/ 14658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0713"/>
                <a:gd name="connsiteY0" fmla="*/ 18475 h 18475"/>
                <a:gd name="connsiteX1" fmla="*/ 4753 w 10713"/>
                <a:gd name="connsiteY1" fmla="*/ 221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870"/>
                <a:gd name="connsiteY0" fmla="*/ 23675 h 23675"/>
                <a:gd name="connsiteX1" fmla="*/ 4802 w 12870"/>
                <a:gd name="connsiteY1" fmla="*/ 10141 h 23675"/>
                <a:gd name="connsiteX2" fmla="*/ 12870 w 12870"/>
                <a:gd name="connsiteY2" fmla="*/ 0 h 23675"/>
                <a:gd name="connsiteX3" fmla="*/ 7504 w 12870"/>
                <a:gd name="connsiteY3" fmla="*/ 14943 h 23675"/>
                <a:gd name="connsiteX4" fmla="*/ 0 w 12870"/>
                <a:gd name="connsiteY4" fmla="*/ 23675 h 23675"/>
                <a:gd name="connsiteX0" fmla="*/ 0 w 11991"/>
                <a:gd name="connsiteY0" fmla="*/ 22273 h 22273"/>
                <a:gd name="connsiteX1" fmla="*/ 4802 w 11991"/>
                <a:gd name="connsiteY1" fmla="*/ 8739 h 22273"/>
                <a:gd name="connsiteX2" fmla="*/ 11991 w 11991"/>
                <a:gd name="connsiteY2" fmla="*/ 0 h 22273"/>
                <a:gd name="connsiteX3" fmla="*/ 7504 w 11991"/>
                <a:gd name="connsiteY3" fmla="*/ 13541 h 22273"/>
                <a:gd name="connsiteX4" fmla="*/ 0 w 11991"/>
                <a:gd name="connsiteY4" fmla="*/ 22273 h 22273"/>
                <a:gd name="connsiteX0" fmla="*/ 0 w 11991"/>
                <a:gd name="connsiteY0" fmla="*/ 22273 h 22273"/>
                <a:gd name="connsiteX1" fmla="*/ 5291 w 11991"/>
                <a:gd name="connsiteY1" fmla="*/ 12892 h 22273"/>
                <a:gd name="connsiteX2" fmla="*/ 11991 w 11991"/>
                <a:gd name="connsiteY2" fmla="*/ 0 h 22273"/>
                <a:gd name="connsiteX3" fmla="*/ 7504 w 11991"/>
                <a:gd name="connsiteY3" fmla="*/ 13541 h 22273"/>
                <a:gd name="connsiteX4" fmla="*/ 0 w 11991"/>
                <a:gd name="connsiteY4" fmla="*/ 22273 h 22273"/>
                <a:gd name="connsiteX0" fmla="*/ 0 w 11991"/>
                <a:gd name="connsiteY0" fmla="*/ 22273 h 22273"/>
                <a:gd name="connsiteX1" fmla="*/ 5291 w 11991"/>
                <a:gd name="connsiteY1" fmla="*/ 12892 h 22273"/>
                <a:gd name="connsiteX2" fmla="*/ 11991 w 11991"/>
                <a:gd name="connsiteY2" fmla="*/ 0 h 22273"/>
                <a:gd name="connsiteX3" fmla="*/ 7504 w 11991"/>
                <a:gd name="connsiteY3" fmla="*/ 13541 h 22273"/>
                <a:gd name="connsiteX4" fmla="*/ 0 w 11991"/>
                <a:gd name="connsiteY4" fmla="*/ 22273 h 22273"/>
                <a:gd name="connsiteX0" fmla="*/ 0 w 11991"/>
                <a:gd name="connsiteY0" fmla="*/ 22273 h 22273"/>
                <a:gd name="connsiteX1" fmla="*/ 5291 w 11991"/>
                <a:gd name="connsiteY1" fmla="*/ 12892 h 22273"/>
                <a:gd name="connsiteX2" fmla="*/ 11991 w 11991"/>
                <a:gd name="connsiteY2" fmla="*/ 0 h 22273"/>
                <a:gd name="connsiteX3" fmla="*/ 7504 w 11991"/>
                <a:gd name="connsiteY3" fmla="*/ 13541 h 22273"/>
                <a:gd name="connsiteX4" fmla="*/ 0 w 11991"/>
                <a:gd name="connsiteY4" fmla="*/ 22273 h 22273"/>
                <a:gd name="connsiteX0" fmla="*/ 0 w 11116"/>
                <a:gd name="connsiteY0" fmla="*/ 26166 h 26166"/>
                <a:gd name="connsiteX1" fmla="*/ 4416 w 11116"/>
                <a:gd name="connsiteY1" fmla="*/ 12892 h 26166"/>
                <a:gd name="connsiteX2" fmla="*/ 11116 w 11116"/>
                <a:gd name="connsiteY2" fmla="*/ 0 h 26166"/>
                <a:gd name="connsiteX3" fmla="*/ 6629 w 11116"/>
                <a:gd name="connsiteY3" fmla="*/ 13541 h 26166"/>
                <a:gd name="connsiteX4" fmla="*/ 0 w 11116"/>
                <a:gd name="connsiteY4" fmla="*/ 26166 h 26166"/>
                <a:gd name="connsiteX0" fmla="*/ 0 w 11116"/>
                <a:gd name="connsiteY0" fmla="*/ 26166 h 26166"/>
                <a:gd name="connsiteX1" fmla="*/ 4416 w 11116"/>
                <a:gd name="connsiteY1" fmla="*/ 12892 h 26166"/>
                <a:gd name="connsiteX2" fmla="*/ 11116 w 11116"/>
                <a:gd name="connsiteY2" fmla="*/ 0 h 26166"/>
                <a:gd name="connsiteX3" fmla="*/ 6629 w 11116"/>
                <a:gd name="connsiteY3" fmla="*/ 13541 h 26166"/>
                <a:gd name="connsiteX4" fmla="*/ 0 w 11116"/>
                <a:gd name="connsiteY4" fmla="*/ 26166 h 26166"/>
                <a:gd name="connsiteX0" fmla="*/ 0 w 11116"/>
                <a:gd name="connsiteY0" fmla="*/ 26166 h 26166"/>
                <a:gd name="connsiteX1" fmla="*/ 4416 w 11116"/>
                <a:gd name="connsiteY1" fmla="*/ 12892 h 26166"/>
                <a:gd name="connsiteX2" fmla="*/ 11116 w 11116"/>
                <a:gd name="connsiteY2" fmla="*/ 0 h 26166"/>
                <a:gd name="connsiteX3" fmla="*/ 6629 w 11116"/>
                <a:gd name="connsiteY3" fmla="*/ 13541 h 26166"/>
                <a:gd name="connsiteX4" fmla="*/ 0 w 11116"/>
                <a:gd name="connsiteY4" fmla="*/ 26166 h 26166"/>
                <a:gd name="connsiteX0" fmla="*/ 0 w 11116"/>
                <a:gd name="connsiteY0" fmla="*/ 26166 h 26166"/>
                <a:gd name="connsiteX1" fmla="*/ 4416 w 11116"/>
                <a:gd name="connsiteY1" fmla="*/ 12892 h 26166"/>
                <a:gd name="connsiteX2" fmla="*/ 11116 w 11116"/>
                <a:gd name="connsiteY2" fmla="*/ 0 h 26166"/>
                <a:gd name="connsiteX3" fmla="*/ 6629 w 11116"/>
                <a:gd name="connsiteY3" fmla="*/ 13541 h 26166"/>
                <a:gd name="connsiteX4" fmla="*/ 0 w 11116"/>
                <a:gd name="connsiteY4" fmla="*/ 26166 h 26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6" h="26166">
                  <a:moveTo>
                    <a:pt x="0" y="26166"/>
                  </a:moveTo>
                  <a:cubicBezTo>
                    <a:pt x="1845" y="20667"/>
                    <a:pt x="2659" y="17882"/>
                    <a:pt x="4416" y="12892"/>
                  </a:cubicBezTo>
                  <a:cubicBezTo>
                    <a:pt x="7134" y="7579"/>
                    <a:pt x="7749" y="6028"/>
                    <a:pt x="11116" y="0"/>
                  </a:cubicBezTo>
                  <a:lnTo>
                    <a:pt x="6629" y="13541"/>
                  </a:lnTo>
                  <a:cubicBezTo>
                    <a:pt x="4353" y="17326"/>
                    <a:pt x="2878" y="19956"/>
                    <a:pt x="0" y="26166"/>
                  </a:cubicBezTo>
                  <a:close/>
                </a:path>
              </a:pathLst>
            </a:custGeom>
            <a:solidFill>
              <a:schemeClr val="accent3">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21" name="Flowchart: Data 73">
              <a:extLst>
                <a:ext uri="{FF2B5EF4-FFF2-40B4-BE49-F238E27FC236}">
                  <a16:creationId xmlns:a16="http://schemas.microsoft.com/office/drawing/2014/main" id="{25BD9C85-51B8-4C00-AE4E-6FC4014EF1E4}"/>
                </a:ext>
              </a:extLst>
            </p:cNvPr>
            <p:cNvSpPr/>
            <p:nvPr/>
          </p:nvSpPr>
          <p:spPr>
            <a:xfrm rot="10570328">
              <a:off x="7808628" y="3919705"/>
              <a:ext cx="443642" cy="81147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51"/>
                <a:gd name="connsiteY0" fmla="*/ 8616 h 10000"/>
                <a:gd name="connsiteX1" fmla="*/ 1851 w 9851"/>
                <a:gd name="connsiteY1" fmla="*/ 0 h 10000"/>
                <a:gd name="connsiteX2" fmla="*/ 9851 w 9851"/>
                <a:gd name="connsiteY2" fmla="*/ 0 h 10000"/>
                <a:gd name="connsiteX3" fmla="*/ 7851 w 9851"/>
                <a:gd name="connsiteY3" fmla="*/ 10000 h 10000"/>
                <a:gd name="connsiteX4" fmla="*/ 0 w 9851"/>
                <a:gd name="connsiteY4" fmla="*/ 8616 h 10000"/>
                <a:gd name="connsiteX0" fmla="*/ 0 w 10000"/>
                <a:gd name="connsiteY0" fmla="*/ 8616 h 10235"/>
                <a:gd name="connsiteX1" fmla="*/ 1879 w 10000"/>
                <a:gd name="connsiteY1" fmla="*/ 0 h 10235"/>
                <a:gd name="connsiteX2" fmla="*/ 10000 w 10000"/>
                <a:gd name="connsiteY2" fmla="*/ 0 h 10235"/>
                <a:gd name="connsiteX3" fmla="*/ 8479 w 10000"/>
                <a:gd name="connsiteY3" fmla="*/ 10235 h 10235"/>
                <a:gd name="connsiteX4" fmla="*/ 0 w 10000"/>
                <a:gd name="connsiteY4" fmla="*/ 8616 h 10235"/>
                <a:gd name="connsiteX0" fmla="*/ 0 w 9698"/>
                <a:gd name="connsiteY0" fmla="*/ 8616 h 10235"/>
                <a:gd name="connsiteX1" fmla="*/ 1879 w 9698"/>
                <a:gd name="connsiteY1" fmla="*/ 0 h 10235"/>
                <a:gd name="connsiteX2" fmla="*/ 9698 w 9698"/>
                <a:gd name="connsiteY2" fmla="*/ 1822 h 10235"/>
                <a:gd name="connsiteX3" fmla="*/ 8479 w 9698"/>
                <a:gd name="connsiteY3" fmla="*/ 10235 h 10235"/>
                <a:gd name="connsiteX4" fmla="*/ 0 w 9698"/>
                <a:gd name="connsiteY4" fmla="*/ 8616 h 10235"/>
                <a:gd name="connsiteX0" fmla="*/ 0 w 10000"/>
                <a:gd name="connsiteY0" fmla="*/ 8187 h 9769"/>
                <a:gd name="connsiteX1" fmla="*/ 1332 w 10000"/>
                <a:gd name="connsiteY1" fmla="*/ 0 h 9769"/>
                <a:gd name="connsiteX2" fmla="*/ 10000 w 10000"/>
                <a:gd name="connsiteY2" fmla="*/ 1549 h 9769"/>
                <a:gd name="connsiteX3" fmla="*/ 8743 w 10000"/>
                <a:gd name="connsiteY3" fmla="*/ 9769 h 9769"/>
                <a:gd name="connsiteX4" fmla="*/ 0 w 10000"/>
                <a:gd name="connsiteY4" fmla="*/ 8187 h 9769"/>
                <a:gd name="connsiteX0" fmla="*/ 0 w 10000"/>
                <a:gd name="connsiteY0" fmla="*/ 8381 h 10000"/>
                <a:gd name="connsiteX1" fmla="*/ 1332 w 10000"/>
                <a:gd name="connsiteY1" fmla="*/ 0 h 10000"/>
                <a:gd name="connsiteX2" fmla="*/ 10000 w 10000"/>
                <a:gd name="connsiteY2" fmla="*/ 1586 h 10000"/>
                <a:gd name="connsiteX3" fmla="*/ 8743 w 10000"/>
                <a:gd name="connsiteY3" fmla="*/ 10000 h 10000"/>
                <a:gd name="connsiteX4" fmla="*/ 0 w 10000"/>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172"/>
                <a:gd name="connsiteY0" fmla="*/ 8381 h 10000"/>
                <a:gd name="connsiteX1" fmla="*/ 1332 w 10172"/>
                <a:gd name="connsiteY1" fmla="*/ 0 h 10000"/>
                <a:gd name="connsiteX2" fmla="*/ 10172 w 10172"/>
                <a:gd name="connsiteY2" fmla="*/ 1527 h 10000"/>
                <a:gd name="connsiteX3" fmla="*/ 8743 w 10172"/>
                <a:gd name="connsiteY3" fmla="*/ 10000 h 10000"/>
                <a:gd name="connsiteX4" fmla="*/ 0 w 10172"/>
                <a:gd name="connsiteY4" fmla="*/ 8381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333"/>
                <a:gd name="connsiteY0" fmla="*/ 8377 h 10000"/>
                <a:gd name="connsiteX1" fmla="*/ 1493 w 10333"/>
                <a:gd name="connsiteY1" fmla="*/ 0 h 10000"/>
                <a:gd name="connsiteX2" fmla="*/ 10333 w 10333"/>
                <a:gd name="connsiteY2" fmla="*/ 1527 h 10000"/>
                <a:gd name="connsiteX3" fmla="*/ 8904 w 10333"/>
                <a:gd name="connsiteY3" fmla="*/ 10000 h 10000"/>
                <a:gd name="connsiteX4" fmla="*/ 0 w 10333"/>
                <a:gd name="connsiteY4" fmla="*/ 8377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183"/>
                <a:gd name="connsiteY0" fmla="*/ 8446 h 10000"/>
                <a:gd name="connsiteX1" fmla="*/ 1343 w 10183"/>
                <a:gd name="connsiteY1" fmla="*/ 0 h 10000"/>
                <a:gd name="connsiteX2" fmla="*/ 10183 w 10183"/>
                <a:gd name="connsiteY2" fmla="*/ 1527 h 10000"/>
                <a:gd name="connsiteX3" fmla="*/ 8754 w 10183"/>
                <a:gd name="connsiteY3" fmla="*/ 10000 h 10000"/>
                <a:gd name="connsiteX4" fmla="*/ 0 w 10183"/>
                <a:gd name="connsiteY4" fmla="*/ 8446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9512 h 10000"/>
                <a:gd name="connsiteX1" fmla="*/ 2062 w 10902"/>
                <a:gd name="connsiteY1" fmla="*/ 0 h 10000"/>
                <a:gd name="connsiteX2" fmla="*/ 10902 w 10902"/>
                <a:gd name="connsiteY2" fmla="*/ 1527 h 10000"/>
                <a:gd name="connsiteX3" fmla="*/ 9473 w 10902"/>
                <a:gd name="connsiteY3" fmla="*/ 10000 h 10000"/>
                <a:gd name="connsiteX4" fmla="*/ 0 w 10902"/>
                <a:gd name="connsiteY4" fmla="*/ 9512 h 10000"/>
                <a:gd name="connsiteX0" fmla="*/ 0 w 10902"/>
                <a:gd name="connsiteY0" fmla="*/ 8508 h 8996"/>
                <a:gd name="connsiteX1" fmla="*/ 649 w 10902"/>
                <a:gd name="connsiteY1" fmla="*/ 0 h 8996"/>
                <a:gd name="connsiteX2" fmla="*/ 10902 w 10902"/>
                <a:gd name="connsiteY2" fmla="*/ 523 h 8996"/>
                <a:gd name="connsiteX3" fmla="*/ 9473 w 10902"/>
                <a:gd name="connsiteY3" fmla="*/ 8996 h 8996"/>
                <a:gd name="connsiteX4" fmla="*/ 0 w 10902"/>
                <a:gd name="connsiteY4" fmla="*/ 8508 h 8996"/>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000"/>
                <a:gd name="connsiteY0" fmla="*/ 9458 h 10000"/>
                <a:gd name="connsiteX1" fmla="*/ 595 w 10000"/>
                <a:gd name="connsiteY1" fmla="*/ 0 h 10000"/>
                <a:gd name="connsiteX2" fmla="*/ 10000 w 10000"/>
                <a:gd name="connsiteY2" fmla="*/ 581 h 10000"/>
                <a:gd name="connsiteX3" fmla="*/ 8689 w 10000"/>
                <a:gd name="connsiteY3" fmla="*/ 10000 h 10000"/>
                <a:gd name="connsiteX4" fmla="*/ 0 w 10000"/>
                <a:gd name="connsiteY4" fmla="*/ 9458 h 10000"/>
                <a:gd name="connsiteX0" fmla="*/ 0 w 10689"/>
                <a:gd name="connsiteY0" fmla="*/ 9411 h 10000"/>
                <a:gd name="connsiteX1" fmla="*/ 1284 w 10689"/>
                <a:gd name="connsiteY1" fmla="*/ 0 h 10000"/>
                <a:gd name="connsiteX2" fmla="*/ 10689 w 10689"/>
                <a:gd name="connsiteY2" fmla="*/ 581 h 10000"/>
                <a:gd name="connsiteX3" fmla="*/ 9378 w 10689"/>
                <a:gd name="connsiteY3" fmla="*/ 10000 h 10000"/>
                <a:gd name="connsiteX4" fmla="*/ 0 w 10689"/>
                <a:gd name="connsiteY4" fmla="*/ 9411 h 10000"/>
                <a:gd name="connsiteX0" fmla="*/ 0 w 10689"/>
                <a:gd name="connsiteY0" fmla="*/ 9411 h 10000"/>
                <a:gd name="connsiteX1" fmla="*/ 1284 w 10689"/>
                <a:gd name="connsiteY1" fmla="*/ 0 h 10000"/>
                <a:gd name="connsiteX2" fmla="*/ 10689 w 10689"/>
                <a:gd name="connsiteY2" fmla="*/ 581 h 10000"/>
                <a:gd name="connsiteX3" fmla="*/ 9378 w 10689"/>
                <a:gd name="connsiteY3" fmla="*/ 10000 h 10000"/>
                <a:gd name="connsiteX4" fmla="*/ 0 w 10689"/>
                <a:gd name="connsiteY4" fmla="*/ 9411 h 10000"/>
                <a:gd name="connsiteX0" fmla="*/ 0 w 10689"/>
                <a:gd name="connsiteY0" fmla="*/ 9411 h 9419"/>
                <a:gd name="connsiteX1" fmla="*/ 1284 w 10689"/>
                <a:gd name="connsiteY1" fmla="*/ 0 h 9419"/>
                <a:gd name="connsiteX2" fmla="*/ 10689 w 10689"/>
                <a:gd name="connsiteY2" fmla="*/ 581 h 9419"/>
                <a:gd name="connsiteX3" fmla="*/ 9812 w 10689"/>
                <a:gd name="connsiteY3" fmla="*/ 8894 h 9419"/>
                <a:gd name="connsiteX4" fmla="*/ 0 w 10689"/>
                <a:gd name="connsiteY4" fmla="*/ 9411 h 9419"/>
                <a:gd name="connsiteX0" fmla="*/ 0 w 10000"/>
                <a:gd name="connsiteY0" fmla="*/ 9992 h 10011"/>
                <a:gd name="connsiteX1" fmla="*/ 1201 w 10000"/>
                <a:gd name="connsiteY1" fmla="*/ 0 h 10011"/>
                <a:gd name="connsiteX2" fmla="*/ 10000 w 10000"/>
                <a:gd name="connsiteY2" fmla="*/ 617 h 10011"/>
                <a:gd name="connsiteX3" fmla="*/ 9180 w 10000"/>
                <a:gd name="connsiteY3" fmla="*/ 9443 h 10011"/>
                <a:gd name="connsiteX4" fmla="*/ 0 w 10000"/>
                <a:gd name="connsiteY4" fmla="*/ 9992 h 10011"/>
                <a:gd name="connsiteX0" fmla="*/ 0 w 10000"/>
                <a:gd name="connsiteY0" fmla="*/ 9992 h 9992"/>
                <a:gd name="connsiteX1" fmla="*/ 1201 w 10000"/>
                <a:gd name="connsiteY1" fmla="*/ 0 h 9992"/>
                <a:gd name="connsiteX2" fmla="*/ 10000 w 10000"/>
                <a:gd name="connsiteY2" fmla="*/ 617 h 9992"/>
                <a:gd name="connsiteX3" fmla="*/ 9180 w 10000"/>
                <a:gd name="connsiteY3" fmla="*/ 9443 h 9992"/>
                <a:gd name="connsiteX4" fmla="*/ 0 w 10000"/>
                <a:gd name="connsiteY4" fmla="*/ 9992 h 9992"/>
                <a:gd name="connsiteX0" fmla="*/ 0 w 10113"/>
                <a:gd name="connsiteY0" fmla="*/ 10000 h 10000"/>
                <a:gd name="connsiteX1" fmla="*/ 1201 w 10113"/>
                <a:gd name="connsiteY1" fmla="*/ 0 h 10000"/>
                <a:gd name="connsiteX2" fmla="*/ 10113 w 10113"/>
                <a:gd name="connsiteY2" fmla="*/ 622 h 10000"/>
                <a:gd name="connsiteX3" fmla="*/ 9180 w 10113"/>
                <a:gd name="connsiteY3" fmla="*/ 9451 h 10000"/>
                <a:gd name="connsiteX4" fmla="*/ 0 w 10113"/>
                <a:gd name="connsiteY4" fmla="*/ 10000 h 10000"/>
                <a:gd name="connsiteX0" fmla="*/ 0 w 10113"/>
                <a:gd name="connsiteY0" fmla="*/ 10000 h 10000"/>
                <a:gd name="connsiteX1" fmla="*/ 1201 w 10113"/>
                <a:gd name="connsiteY1" fmla="*/ 0 h 10000"/>
                <a:gd name="connsiteX2" fmla="*/ 10113 w 10113"/>
                <a:gd name="connsiteY2" fmla="*/ 622 h 10000"/>
                <a:gd name="connsiteX3" fmla="*/ 9180 w 10113"/>
                <a:gd name="connsiteY3" fmla="*/ 9451 h 10000"/>
                <a:gd name="connsiteX4" fmla="*/ 0 w 10113"/>
                <a:gd name="connsiteY4" fmla="*/ 10000 h 10000"/>
                <a:gd name="connsiteX0" fmla="*/ 0 w 10113"/>
                <a:gd name="connsiteY0" fmla="*/ 10000 h 10000"/>
                <a:gd name="connsiteX1" fmla="*/ 1201 w 10113"/>
                <a:gd name="connsiteY1" fmla="*/ 0 h 10000"/>
                <a:gd name="connsiteX2" fmla="*/ 10113 w 10113"/>
                <a:gd name="connsiteY2" fmla="*/ 622 h 10000"/>
                <a:gd name="connsiteX3" fmla="*/ 9180 w 10113"/>
                <a:gd name="connsiteY3" fmla="*/ 9451 h 10000"/>
                <a:gd name="connsiteX4" fmla="*/ 0 w 10113"/>
                <a:gd name="connsiteY4" fmla="*/ 10000 h 10000"/>
                <a:gd name="connsiteX0" fmla="*/ 0 w 10132"/>
                <a:gd name="connsiteY0" fmla="*/ 10180 h 10180"/>
                <a:gd name="connsiteX1" fmla="*/ 1220 w 10132"/>
                <a:gd name="connsiteY1" fmla="*/ 0 h 10180"/>
                <a:gd name="connsiteX2" fmla="*/ 10132 w 10132"/>
                <a:gd name="connsiteY2" fmla="*/ 622 h 10180"/>
                <a:gd name="connsiteX3" fmla="*/ 9199 w 10132"/>
                <a:gd name="connsiteY3" fmla="*/ 9451 h 10180"/>
                <a:gd name="connsiteX4" fmla="*/ 0 w 10132"/>
                <a:gd name="connsiteY4" fmla="*/ 10180 h 10180"/>
                <a:gd name="connsiteX0" fmla="*/ 0 w 10132"/>
                <a:gd name="connsiteY0" fmla="*/ 10180 h 10180"/>
                <a:gd name="connsiteX1" fmla="*/ 1220 w 10132"/>
                <a:gd name="connsiteY1" fmla="*/ 0 h 10180"/>
                <a:gd name="connsiteX2" fmla="*/ 10132 w 10132"/>
                <a:gd name="connsiteY2" fmla="*/ 622 h 10180"/>
                <a:gd name="connsiteX3" fmla="*/ 9199 w 10132"/>
                <a:gd name="connsiteY3" fmla="*/ 9451 h 10180"/>
                <a:gd name="connsiteX4" fmla="*/ 0 w 10132"/>
                <a:gd name="connsiteY4" fmla="*/ 10180 h 10180"/>
                <a:gd name="connsiteX0" fmla="*/ 0 w 10132"/>
                <a:gd name="connsiteY0" fmla="*/ 11408 h 11408"/>
                <a:gd name="connsiteX1" fmla="*/ 1235 w 10132"/>
                <a:gd name="connsiteY1" fmla="*/ 0 h 11408"/>
                <a:gd name="connsiteX2" fmla="*/ 10132 w 10132"/>
                <a:gd name="connsiteY2" fmla="*/ 1850 h 11408"/>
                <a:gd name="connsiteX3" fmla="*/ 9199 w 10132"/>
                <a:gd name="connsiteY3" fmla="*/ 10679 h 11408"/>
                <a:gd name="connsiteX4" fmla="*/ 0 w 10132"/>
                <a:gd name="connsiteY4" fmla="*/ 11408 h 11408"/>
                <a:gd name="connsiteX0" fmla="*/ 0 w 10132"/>
                <a:gd name="connsiteY0" fmla="*/ 11435 h 11435"/>
                <a:gd name="connsiteX1" fmla="*/ 1235 w 10132"/>
                <a:gd name="connsiteY1" fmla="*/ 27 h 11435"/>
                <a:gd name="connsiteX2" fmla="*/ 10132 w 10132"/>
                <a:gd name="connsiteY2" fmla="*/ 1877 h 11435"/>
                <a:gd name="connsiteX3" fmla="*/ 9199 w 10132"/>
                <a:gd name="connsiteY3" fmla="*/ 10706 h 11435"/>
                <a:gd name="connsiteX4" fmla="*/ 0 w 10132"/>
                <a:gd name="connsiteY4" fmla="*/ 11435 h 11435"/>
                <a:gd name="connsiteX0" fmla="*/ 0 w 10475"/>
                <a:gd name="connsiteY0" fmla="*/ 12448 h 12448"/>
                <a:gd name="connsiteX1" fmla="*/ 1235 w 10475"/>
                <a:gd name="connsiteY1" fmla="*/ 1040 h 12448"/>
                <a:gd name="connsiteX2" fmla="*/ 10475 w 10475"/>
                <a:gd name="connsiteY2" fmla="*/ 158 h 12448"/>
                <a:gd name="connsiteX3" fmla="*/ 9199 w 10475"/>
                <a:gd name="connsiteY3" fmla="*/ 11719 h 12448"/>
                <a:gd name="connsiteX4" fmla="*/ 0 w 10475"/>
                <a:gd name="connsiteY4" fmla="*/ 12448 h 12448"/>
                <a:gd name="connsiteX0" fmla="*/ 0 w 10475"/>
                <a:gd name="connsiteY0" fmla="*/ 12290 h 12290"/>
                <a:gd name="connsiteX1" fmla="*/ 1235 w 10475"/>
                <a:gd name="connsiteY1" fmla="*/ 882 h 12290"/>
                <a:gd name="connsiteX2" fmla="*/ 10475 w 10475"/>
                <a:gd name="connsiteY2" fmla="*/ 0 h 12290"/>
                <a:gd name="connsiteX3" fmla="*/ 9199 w 10475"/>
                <a:gd name="connsiteY3" fmla="*/ 11561 h 12290"/>
                <a:gd name="connsiteX4" fmla="*/ 0 w 10475"/>
                <a:gd name="connsiteY4" fmla="*/ 12290 h 12290"/>
                <a:gd name="connsiteX0" fmla="*/ 0 w 10475"/>
                <a:gd name="connsiteY0" fmla="*/ 12290 h 12290"/>
                <a:gd name="connsiteX1" fmla="*/ 1235 w 10475"/>
                <a:gd name="connsiteY1" fmla="*/ 882 h 12290"/>
                <a:gd name="connsiteX2" fmla="*/ 10475 w 10475"/>
                <a:gd name="connsiteY2" fmla="*/ 0 h 12290"/>
                <a:gd name="connsiteX3" fmla="*/ 9368 w 10475"/>
                <a:gd name="connsiteY3" fmla="*/ 11568 h 12290"/>
                <a:gd name="connsiteX4" fmla="*/ 0 w 10475"/>
                <a:gd name="connsiteY4" fmla="*/ 12290 h 12290"/>
                <a:gd name="connsiteX0" fmla="*/ 0 w 10475"/>
                <a:gd name="connsiteY0" fmla="*/ 12290 h 12290"/>
                <a:gd name="connsiteX1" fmla="*/ 1235 w 10475"/>
                <a:gd name="connsiteY1" fmla="*/ 882 h 12290"/>
                <a:gd name="connsiteX2" fmla="*/ 10475 w 10475"/>
                <a:gd name="connsiteY2" fmla="*/ 0 h 12290"/>
                <a:gd name="connsiteX3" fmla="*/ 9199 w 10475"/>
                <a:gd name="connsiteY3" fmla="*/ 11561 h 12290"/>
                <a:gd name="connsiteX4" fmla="*/ 0 w 10475"/>
                <a:gd name="connsiteY4" fmla="*/ 12290 h 12290"/>
                <a:gd name="connsiteX0" fmla="*/ 0 w 10475"/>
                <a:gd name="connsiteY0" fmla="*/ 12290 h 12290"/>
                <a:gd name="connsiteX1" fmla="*/ 1235 w 10475"/>
                <a:gd name="connsiteY1" fmla="*/ 882 h 12290"/>
                <a:gd name="connsiteX2" fmla="*/ 10475 w 10475"/>
                <a:gd name="connsiteY2" fmla="*/ 0 h 12290"/>
                <a:gd name="connsiteX3" fmla="*/ 9481 w 10475"/>
                <a:gd name="connsiteY3" fmla="*/ 11573 h 12290"/>
                <a:gd name="connsiteX4" fmla="*/ 0 w 10475"/>
                <a:gd name="connsiteY4" fmla="*/ 12290 h 12290"/>
                <a:gd name="connsiteX0" fmla="*/ 0 w 10475"/>
                <a:gd name="connsiteY0" fmla="*/ 12290 h 12290"/>
                <a:gd name="connsiteX1" fmla="*/ 1235 w 10475"/>
                <a:gd name="connsiteY1" fmla="*/ 882 h 12290"/>
                <a:gd name="connsiteX2" fmla="*/ 10475 w 10475"/>
                <a:gd name="connsiteY2" fmla="*/ 0 h 12290"/>
                <a:gd name="connsiteX3" fmla="*/ 9425 w 10475"/>
                <a:gd name="connsiteY3" fmla="*/ 11571 h 12290"/>
                <a:gd name="connsiteX4" fmla="*/ 0 w 10475"/>
                <a:gd name="connsiteY4" fmla="*/ 12290 h 1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2290">
                  <a:moveTo>
                    <a:pt x="0" y="12290"/>
                  </a:moveTo>
                  <a:cubicBezTo>
                    <a:pt x="385" y="8963"/>
                    <a:pt x="851" y="4207"/>
                    <a:pt x="1235" y="882"/>
                  </a:cubicBezTo>
                  <a:cubicBezTo>
                    <a:pt x="5521" y="632"/>
                    <a:pt x="5990" y="564"/>
                    <a:pt x="10475" y="0"/>
                  </a:cubicBezTo>
                  <a:cubicBezTo>
                    <a:pt x="10202" y="2945"/>
                    <a:pt x="9698" y="8626"/>
                    <a:pt x="9425" y="11571"/>
                  </a:cubicBezTo>
                  <a:cubicBezTo>
                    <a:pt x="6567" y="11859"/>
                    <a:pt x="3738" y="12254"/>
                    <a:pt x="0" y="12290"/>
                  </a:cubicBezTo>
                  <a:close/>
                </a:path>
              </a:pathLst>
            </a:custGeom>
            <a:solidFill>
              <a:schemeClr val="accent1">
                <a:lumMod val="20000"/>
                <a:lumOff val="80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cxnSp>
          <p:nvCxnSpPr>
            <p:cNvPr id="122" name="Straight Connector 121">
              <a:extLst>
                <a:ext uri="{FF2B5EF4-FFF2-40B4-BE49-F238E27FC236}">
                  <a16:creationId xmlns:a16="http://schemas.microsoft.com/office/drawing/2014/main" id="{86211CF7-459A-4913-ABB9-616A306DEF71}"/>
                </a:ext>
              </a:extLst>
            </p:cNvPr>
            <p:cNvCxnSpPr>
              <a:cxnSpLocks/>
            </p:cNvCxnSpPr>
            <p:nvPr/>
          </p:nvCxnSpPr>
          <p:spPr>
            <a:xfrm>
              <a:off x="8192725" y="3836791"/>
              <a:ext cx="0" cy="751185"/>
            </a:xfrm>
            <a:prstGeom prst="line">
              <a:avLst/>
            </a:prstGeom>
            <a:ln w="6350">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DDDF232-BC5E-4E80-9737-6B2E1263DA5D}"/>
                </a:ext>
              </a:extLst>
            </p:cNvPr>
            <p:cNvCxnSpPr>
              <a:cxnSpLocks/>
            </p:cNvCxnSpPr>
            <p:nvPr/>
          </p:nvCxnSpPr>
          <p:spPr>
            <a:xfrm flipV="1">
              <a:off x="7846018" y="4600501"/>
              <a:ext cx="346707" cy="140707"/>
            </a:xfrm>
            <a:prstGeom prst="line">
              <a:avLst/>
            </a:prstGeom>
            <a:ln w="6350">
              <a:solidFill>
                <a:schemeClr val="accent3">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24" name="Flowchart: Data 75">
              <a:extLst>
                <a:ext uri="{FF2B5EF4-FFF2-40B4-BE49-F238E27FC236}">
                  <a16:creationId xmlns:a16="http://schemas.microsoft.com/office/drawing/2014/main" id="{2F458ABF-37F0-4048-ADE9-C43B665749A5}"/>
                </a:ext>
              </a:extLst>
            </p:cNvPr>
            <p:cNvSpPr/>
            <p:nvPr/>
          </p:nvSpPr>
          <p:spPr>
            <a:xfrm flipH="1">
              <a:off x="8215198" y="3772446"/>
              <a:ext cx="335293" cy="88618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630"/>
                <a:gd name="connsiteY0" fmla="*/ 10653 h 10653"/>
                <a:gd name="connsiteX1" fmla="*/ 2000 w 10630"/>
                <a:gd name="connsiteY1" fmla="*/ 653 h 10653"/>
                <a:gd name="connsiteX2" fmla="*/ 10630 w 10630"/>
                <a:gd name="connsiteY2" fmla="*/ 0 h 10653"/>
                <a:gd name="connsiteX3" fmla="*/ 8000 w 10630"/>
                <a:gd name="connsiteY3" fmla="*/ 10653 h 10653"/>
                <a:gd name="connsiteX4" fmla="*/ 0 w 10630"/>
                <a:gd name="connsiteY4" fmla="*/ 10653 h 10653"/>
                <a:gd name="connsiteX0" fmla="*/ 0 w 10630"/>
                <a:gd name="connsiteY0" fmla="*/ 10653 h 13314"/>
                <a:gd name="connsiteX1" fmla="*/ 2000 w 10630"/>
                <a:gd name="connsiteY1" fmla="*/ 653 h 13314"/>
                <a:gd name="connsiteX2" fmla="*/ 10630 w 10630"/>
                <a:gd name="connsiteY2" fmla="*/ 0 h 13314"/>
                <a:gd name="connsiteX3" fmla="*/ 10600 w 10630"/>
                <a:gd name="connsiteY3" fmla="*/ 13314 h 13314"/>
                <a:gd name="connsiteX4" fmla="*/ 0 w 10630"/>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443 w 11073"/>
                <a:gd name="connsiteY0" fmla="*/ 10653 h 13314"/>
                <a:gd name="connsiteX1" fmla="*/ 0 w 11073"/>
                <a:gd name="connsiteY1" fmla="*/ 201 h 13314"/>
                <a:gd name="connsiteX2" fmla="*/ 11073 w 11073"/>
                <a:gd name="connsiteY2" fmla="*/ 0 h 13314"/>
                <a:gd name="connsiteX3" fmla="*/ 11043 w 11073"/>
                <a:gd name="connsiteY3" fmla="*/ 13314 h 13314"/>
                <a:gd name="connsiteX4" fmla="*/ 443 w 11073"/>
                <a:gd name="connsiteY4" fmla="*/ 10653 h 13314"/>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364 w 10994"/>
                <a:gd name="connsiteY0" fmla="*/ 13464 h 16125"/>
                <a:gd name="connsiteX1" fmla="*/ 0 w 10994"/>
                <a:gd name="connsiteY1" fmla="*/ 0 h 16125"/>
                <a:gd name="connsiteX2" fmla="*/ 10994 w 10994"/>
                <a:gd name="connsiteY2" fmla="*/ 2811 h 16125"/>
                <a:gd name="connsiteX3" fmla="*/ 10964 w 10994"/>
                <a:gd name="connsiteY3" fmla="*/ 16125 h 16125"/>
                <a:gd name="connsiteX4" fmla="*/ 364 w 10994"/>
                <a:gd name="connsiteY4" fmla="*/ 13464 h 16125"/>
                <a:gd name="connsiteX0" fmla="*/ 168 w 10798"/>
                <a:gd name="connsiteY0" fmla="*/ 13464 h 16125"/>
                <a:gd name="connsiteX1" fmla="*/ 0 w 10798"/>
                <a:gd name="connsiteY1" fmla="*/ 0 h 16125"/>
                <a:gd name="connsiteX2" fmla="*/ 10798 w 10798"/>
                <a:gd name="connsiteY2" fmla="*/ 2811 h 16125"/>
                <a:gd name="connsiteX3" fmla="*/ 10768 w 10798"/>
                <a:gd name="connsiteY3" fmla="*/ 16125 h 16125"/>
                <a:gd name="connsiteX4" fmla="*/ 168 w 10798"/>
                <a:gd name="connsiteY4" fmla="*/ 13464 h 16125"/>
                <a:gd name="connsiteX0" fmla="*/ 169 w 10799"/>
                <a:gd name="connsiteY0" fmla="*/ 13464 h 16125"/>
                <a:gd name="connsiteX1" fmla="*/ 1 w 10799"/>
                <a:gd name="connsiteY1" fmla="*/ 0 h 16125"/>
                <a:gd name="connsiteX2" fmla="*/ 10799 w 10799"/>
                <a:gd name="connsiteY2" fmla="*/ 2811 h 16125"/>
                <a:gd name="connsiteX3" fmla="*/ 10769 w 10799"/>
                <a:gd name="connsiteY3" fmla="*/ 16125 h 16125"/>
                <a:gd name="connsiteX4" fmla="*/ 169 w 10799"/>
                <a:gd name="connsiteY4" fmla="*/ 13464 h 16125"/>
                <a:gd name="connsiteX0" fmla="*/ 58 w 10894"/>
                <a:gd name="connsiteY0" fmla="*/ 13094 h 16125"/>
                <a:gd name="connsiteX1" fmla="*/ 96 w 10894"/>
                <a:gd name="connsiteY1" fmla="*/ 0 h 16125"/>
                <a:gd name="connsiteX2" fmla="*/ 10894 w 10894"/>
                <a:gd name="connsiteY2" fmla="*/ 2811 h 16125"/>
                <a:gd name="connsiteX3" fmla="*/ 10864 w 10894"/>
                <a:gd name="connsiteY3" fmla="*/ 16125 h 16125"/>
                <a:gd name="connsiteX4" fmla="*/ 58 w 10894"/>
                <a:gd name="connsiteY4" fmla="*/ 13094 h 16125"/>
                <a:gd name="connsiteX0" fmla="*/ 71 w 10907"/>
                <a:gd name="connsiteY0" fmla="*/ 13195 h 16226"/>
                <a:gd name="connsiteX1" fmla="*/ 57 w 10907"/>
                <a:gd name="connsiteY1" fmla="*/ 0 h 16226"/>
                <a:gd name="connsiteX2" fmla="*/ 10907 w 10907"/>
                <a:gd name="connsiteY2" fmla="*/ 2912 h 16226"/>
                <a:gd name="connsiteX3" fmla="*/ 10877 w 10907"/>
                <a:gd name="connsiteY3" fmla="*/ 16226 h 16226"/>
                <a:gd name="connsiteX4" fmla="*/ 71 w 10907"/>
                <a:gd name="connsiteY4" fmla="*/ 13195 h 16226"/>
                <a:gd name="connsiteX0" fmla="*/ 71 w 10877"/>
                <a:gd name="connsiteY0" fmla="*/ 13195 h 16226"/>
                <a:gd name="connsiteX1" fmla="*/ 57 w 10877"/>
                <a:gd name="connsiteY1" fmla="*/ 0 h 16226"/>
                <a:gd name="connsiteX2" fmla="*/ 10804 w 10877"/>
                <a:gd name="connsiteY2" fmla="*/ 2912 h 16226"/>
                <a:gd name="connsiteX3" fmla="*/ 10877 w 10877"/>
                <a:gd name="connsiteY3" fmla="*/ 16226 h 16226"/>
                <a:gd name="connsiteX4" fmla="*/ 71 w 10877"/>
                <a:gd name="connsiteY4" fmla="*/ 13195 h 16226"/>
                <a:gd name="connsiteX0" fmla="*/ 71 w 10877"/>
                <a:gd name="connsiteY0" fmla="*/ 13195 h 16226"/>
                <a:gd name="connsiteX1" fmla="*/ 57 w 10877"/>
                <a:gd name="connsiteY1" fmla="*/ 0 h 16226"/>
                <a:gd name="connsiteX2" fmla="*/ 10701 w 10877"/>
                <a:gd name="connsiteY2" fmla="*/ 2744 h 16226"/>
                <a:gd name="connsiteX3" fmla="*/ 10877 w 10877"/>
                <a:gd name="connsiteY3" fmla="*/ 16226 h 16226"/>
                <a:gd name="connsiteX4" fmla="*/ 71 w 10877"/>
                <a:gd name="connsiteY4" fmla="*/ 13195 h 16226"/>
                <a:gd name="connsiteX0" fmla="*/ 71 w 10961"/>
                <a:gd name="connsiteY0" fmla="*/ 13195 h 16226"/>
                <a:gd name="connsiteX1" fmla="*/ 57 w 10961"/>
                <a:gd name="connsiteY1" fmla="*/ 0 h 16226"/>
                <a:gd name="connsiteX2" fmla="*/ 10959 w 10961"/>
                <a:gd name="connsiteY2" fmla="*/ 2811 h 16226"/>
                <a:gd name="connsiteX3" fmla="*/ 10877 w 10961"/>
                <a:gd name="connsiteY3" fmla="*/ 16226 h 16226"/>
                <a:gd name="connsiteX4" fmla="*/ 71 w 10961"/>
                <a:gd name="connsiteY4" fmla="*/ 13195 h 16226"/>
                <a:gd name="connsiteX0" fmla="*/ 71 w 10980"/>
                <a:gd name="connsiteY0" fmla="*/ 13195 h 16125"/>
                <a:gd name="connsiteX1" fmla="*/ 57 w 10980"/>
                <a:gd name="connsiteY1" fmla="*/ 0 h 16125"/>
                <a:gd name="connsiteX2" fmla="*/ 10959 w 10980"/>
                <a:gd name="connsiteY2" fmla="*/ 2811 h 16125"/>
                <a:gd name="connsiteX3" fmla="*/ 10980 w 10980"/>
                <a:gd name="connsiteY3" fmla="*/ 16125 h 16125"/>
                <a:gd name="connsiteX4" fmla="*/ 71 w 10980"/>
                <a:gd name="connsiteY4" fmla="*/ 13195 h 16125"/>
                <a:gd name="connsiteX0" fmla="*/ 71 w 10980"/>
                <a:gd name="connsiteY0" fmla="*/ 13195 h 16125"/>
                <a:gd name="connsiteX1" fmla="*/ 57 w 10980"/>
                <a:gd name="connsiteY1" fmla="*/ 0 h 16125"/>
                <a:gd name="connsiteX2" fmla="*/ 10959 w 10980"/>
                <a:gd name="connsiteY2" fmla="*/ 2508 h 16125"/>
                <a:gd name="connsiteX3" fmla="*/ 10980 w 10980"/>
                <a:gd name="connsiteY3" fmla="*/ 16125 h 16125"/>
                <a:gd name="connsiteX4" fmla="*/ 71 w 10980"/>
                <a:gd name="connsiteY4" fmla="*/ 13195 h 16125"/>
                <a:gd name="connsiteX0" fmla="*/ 71 w 10980"/>
                <a:gd name="connsiteY0" fmla="*/ 13195 h 16125"/>
                <a:gd name="connsiteX1" fmla="*/ 57 w 10980"/>
                <a:gd name="connsiteY1" fmla="*/ 0 h 16125"/>
                <a:gd name="connsiteX2" fmla="*/ 10959 w 10980"/>
                <a:gd name="connsiteY2" fmla="*/ 2508 h 16125"/>
                <a:gd name="connsiteX3" fmla="*/ 10980 w 10980"/>
                <a:gd name="connsiteY3" fmla="*/ 16125 h 16125"/>
                <a:gd name="connsiteX4" fmla="*/ 71 w 10980"/>
                <a:gd name="connsiteY4" fmla="*/ 13195 h 16125"/>
                <a:gd name="connsiteX0" fmla="*/ 71 w 10980"/>
                <a:gd name="connsiteY0" fmla="*/ 13715 h 16125"/>
                <a:gd name="connsiteX1" fmla="*/ 57 w 10980"/>
                <a:gd name="connsiteY1" fmla="*/ 0 h 16125"/>
                <a:gd name="connsiteX2" fmla="*/ 10959 w 10980"/>
                <a:gd name="connsiteY2" fmla="*/ 2508 h 16125"/>
                <a:gd name="connsiteX3" fmla="*/ 10980 w 10980"/>
                <a:gd name="connsiteY3" fmla="*/ 16125 h 16125"/>
                <a:gd name="connsiteX4" fmla="*/ 71 w 10980"/>
                <a:gd name="connsiteY4" fmla="*/ 13715 h 16125"/>
                <a:gd name="connsiteX0" fmla="*/ 71 w 10980"/>
                <a:gd name="connsiteY0" fmla="*/ 13715 h 16125"/>
                <a:gd name="connsiteX1" fmla="*/ 57 w 10980"/>
                <a:gd name="connsiteY1" fmla="*/ 0 h 16125"/>
                <a:gd name="connsiteX2" fmla="*/ 10959 w 10980"/>
                <a:gd name="connsiteY2" fmla="*/ 2508 h 16125"/>
                <a:gd name="connsiteX3" fmla="*/ 10980 w 10980"/>
                <a:gd name="connsiteY3" fmla="*/ 16125 h 16125"/>
                <a:gd name="connsiteX4" fmla="*/ 71 w 10980"/>
                <a:gd name="connsiteY4" fmla="*/ 13715 h 16125"/>
                <a:gd name="connsiteX0" fmla="*/ 43 w 11107"/>
                <a:gd name="connsiteY0" fmla="*/ 13628 h 16125"/>
                <a:gd name="connsiteX1" fmla="*/ 184 w 11107"/>
                <a:gd name="connsiteY1" fmla="*/ 0 h 16125"/>
                <a:gd name="connsiteX2" fmla="*/ 11086 w 11107"/>
                <a:gd name="connsiteY2" fmla="*/ 2508 h 16125"/>
                <a:gd name="connsiteX3" fmla="*/ 11107 w 11107"/>
                <a:gd name="connsiteY3" fmla="*/ 16125 h 16125"/>
                <a:gd name="connsiteX4" fmla="*/ 43 w 11107"/>
                <a:gd name="connsiteY4" fmla="*/ 13628 h 16125"/>
                <a:gd name="connsiteX0" fmla="*/ 43 w 11107"/>
                <a:gd name="connsiteY0" fmla="*/ 13628 h 16125"/>
                <a:gd name="connsiteX1" fmla="*/ 184 w 11107"/>
                <a:gd name="connsiteY1" fmla="*/ 0 h 16125"/>
                <a:gd name="connsiteX2" fmla="*/ 11086 w 11107"/>
                <a:gd name="connsiteY2" fmla="*/ 2508 h 16125"/>
                <a:gd name="connsiteX3" fmla="*/ 11107 w 11107"/>
                <a:gd name="connsiteY3" fmla="*/ 16125 h 16125"/>
                <a:gd name="connsiteX4" fmla="*/ 43 w 11107"/>
                <a:gd name="connsiteY4" fmla="*/ 13628 h 1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7" h="16125">
                  <a:moveTo>
                    <a:pt x="43" y="13628"/>
                  </a:moveTo>
                  <a:cubicBezTo>
                    <a:pt x="-105" y="10144"/>
                    <a:pt x="175" y="4764"/>
                    <a:pt x="184" y="0"/>
                  </a:cubicBezTo>
                  <a:cubicBezTo>
                    <a:pt x="4821" y="1137"/>
                    <a:pt x="4873" y="1091"/>
                    <a:pt x="11086" y="2508"/>
                  </a:cubicBezTo>
                  <a:cubicBezTo>
                    <a:pt x="11110" y="6946"/>
                    <a:pt x="11083" y="11687"/>
                    <a:pt x="11107" y="16125"/>
                  </a:cubicBezTo>
                  <a:cubicBezTo>
                    <a:pt x="7574" y="15238"/>
                    <a:pt x="3418" y="14428"/>
                    <a:pt x="43" y="13628"/>
                  </a:cubicBezTo>
                  <a:close/>
                </a:path>
              </a:pathLst>
            </a:custGeom>
            <a:solidFill>
              <a:schemeClr val="accent1">
                <a:lumMod val="20000"/>
                <a:lumOff val="80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25" name="Flowchart: Data 77">
              <a:extLst>
                <a:ext uri="{FF2B5EF4-FFF2-40B4-BE49-F238E27FC236}">
                  <a16:creationId xmlns:a16="http://schemas.microsoft.com/office/drawing/2014/main" id="{DFD2A8D8-5AD6-4C79-BB95-5F04DD7842C0}"/>
                </a:ext>
              </a:extLst>
            </p:cNvPr>
            <p:cNvSpPr/>
            <p:nvPr/>
          </p:nvSpPr>
          <p:spPr>
            <a:xfrm rot="2245278">
              <a:off x="7963262" y="3579642"/>
              <a:ext cx="447079" cy="59712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136"/>
                <a:gd name="connsiteY0" fmla="*/ 14499 h 14499"/>
                <a:gd name="connsiteX1" fmla="*/ 5136 w 13136"/>
                <a:gd name="connsiteY1" fmla="*/ 0 h 14499"/>
                <a:gd name="connsiteX2" fmla="*/ 13136 w 13136"/>
                <a:gd name="connsiteY2" fmla="*/ 0 h 14499"/>
                <a:gd name="connsiteX3" fmla="*/ 11136 w 13136"/>
                <a:gd name="connsiteY3" fmla="*/ 10000 h 14499"/>
                <a:gd name="connsiteX4" fmla="*/ 0 w 13136"/>
                <a:gd name="connsiteY4" fmla="*/ 14499 h 14499"/>
                <a:gd name="connsiteX0" fmla="*/ 0 w 12843"/>
                <a:gd name="connsiteY0" fmla="*/ 18714 h 18714"/>
                <a:gd name="connsiteX1" fmla="*/ 5136 w 12843"/>
                <a:gd name="connsiteY1" fmla="*/ 4215 h 18714"/>
                <a:gd name="connsiteX2" fmla="*/ 12843 w 12843"/>
                <a:gd name="connsiteY2" fmla="*/ 0 h 18714"/>
                <a:gd name="connsiteX3" fmla="*/ 11136 w 12843"/>
                <a:gd name="connsiteY3" fmla="*/ 14215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56 w 12843"/>
                <a:gd name="connsiteY3" fmla="*/ 1513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843"/>
                <a:gd name="connsiteY0" fmla="*/ 18714 h 18714"/>
                <a:gd name="connsiteX1" fmla="*/ 5136 w 12843"/>
                <a:gd name="connsiteY1" fmla="*/ 4215 h 18714"/>
                <a:gd name="connsiteX2" fmla="*/ 12843 w 12843"/>
                <a:gd name="connsiteY2" fmla="*/ 0 h 18714"/>
                <a:gd name="connsiteX3" fmla="*/ 7694 w 12843"/>
                <a:gd name="connsiteY3" fmla="*/ 14658 h 18714"/>
                <a:gd name="connsiteX4" fmla="*/ 0 w 12843"/>
                <a:gd name="connsiteY4" fmla="*/ 18714 h 18714"/>
                <a:gd name="connsiteX0" fmla="*/ 0 w 12460"/>
                <a:gd name="connsiteY0" fmla="*/ 20476 h 20476"/>
                <a:gd name="connsiteX1" fmla="*/ 4753 w 12460"/>
                <a:gd name="connsiteY1" fmla="*/ 4215 h 20476"/>
                <a:gd name="connsiteX2" fmla="*/ 12460 w 12460"/>
                <a:gd name="connsiteY2" fmla="*/ 0 h 20476"/>
                <a:gd name="connsiteX3" fmla="*/ 7311 w 12460"/>
                <a:gd name="connsiteY3" fmla="*/ 14658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2460"/>
                <a:gd name="connsiteY0" fmla="*/ 20476 h 20476"/>
                <a:gd name="connsiteX1" fmla="*/ 4753 w 12460"/>
                <a:gd name="connsiteY1" fmla="*/ 4215 h 20476"/>
                <a:gd name="connsiteX2" fmla="*/ 12460 w 12460"/>
                <a:gd name="connsiteY2" fmla="*/ 0 h 20476"/>
                <a:gd name="connsiteX3" fmla="*/ 7504 w 12460"/>
                <a:gd name="connsiteY3" fmla="*/ 11744 h 20476"/>
                <a:gd name="connsiteX4" fmla="*/ 0 w 12460"/>
                <a:gd name="connsiteY4" fmla="*/ 20476 h 20476"/>
                <a:gd name="connsiteX0" fmla="*/ 0 w 10713"/>
                <a:gd name="connsiteY0" fmla="*/ 18475 h 18475"/>
                <a:gd name="connsiteX1" fmla="*/ 4753 w 10713"/>
                <a:gd name="connsiteY1" fmla="*/ 221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5683 w 10713"/>
                <a:gd name="connsiteY1" fmla="*/ 2371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0713"/>
                <a:gd name="connsiteY0" fmla="*/ 18475 h 18475"/>
                <a:gd name="connsiteX1" fmla="*/ 4991 w 10713"/>
                <a:gd name="connsiteY1" fmla="*/ 4594 h 18475"/>
                <a:gd name="connsiteX2" fmla="*/ 10713 w 10713"/>
                <a:gd name="connsiteY2" fmla="*/ 0 h 18475"/>
                <a:gd name="connsiteX3" fmla="*/ 7504 w 10713"/>
                <a:gd name="connsiteY3" fmla="*/ 9743 h 18475"/>
                <a:gd name="connsiteX4" fmla="*/ 0 w 10713"/>
                <a:gd name="connsiteY4" fmla="*/ 18475 h 1847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991 w 12274"/>
                <a:gd name="connsiteY1" fmla="*/ 8814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274"/>
                <a:gd name="connsiteY0" fmla="*/ 22695 h 22695"/>
                <a:gd name="connsiteX1" fmla="*/ 4802 w 12274"/>
                <a:gd name="connsiteY1" fmla="*/ 9161 h 22695"/>
                <a:gd name="connsiteX2" fmla="*/ 12274 w 12274"/>
                <a:gd name="connsiteY2" fmla="*/ 0 h 22695"/>
                <a:gd name="connsiteX3" fmla="*/ 7504 w 12274"/>
                <a:gd name="connsiteY3" fmla="*/ 13963 h 22695"/>
                <a:gd name="connsiteX4" fmla="*/ 0 w 12274"/>
                <a:gd name="connsiteY4" fmla="*/ 22695 h 22695"/>
                <a:gd name="connsiteX0" fmla="*/ 0 w 12870"/>
                <a:gd name="connsiteY0" fmla="*/ 23675 h 23675"/>
                <a:gd name="connsiteX1" fmla="*/ 4802 w 12870"/>
                <a:gd name="connsiteY1" fmla="*/ 10141 h 23675"/>
                <a:gd name="connsiteX2" fmla="*/ 12870 w 12870"/>
                <a:gd name="connsiteY2" fmla="*/ 0 h 23675"/>
                <a:gd name="connsiteX3" fmla="*/ 7504 w 12870"/>
                <a:gd name="connsiteY3" fmla="*/ 14943 h 23675"/>
                <a:gd name="connsiteX4" fmla="*/ 0 w 12870"/>
                <a:gd name="connsiteY4" fmla="*/ 23675 h 23675"/>
                <a:gd name="connsiteX0" fmla="*/ 0 w 11991"/>
                <a:gd name="connsiteY0" fmla="*/ 22273 h 22273"/>
                <a:gd name="connsiteX1" fmla="*/ 4802 w 11991"/>
                <a:gd name="connsiteY1" fmla="*/ 8739 h 22273"/>
                <a:gd name="connsiteX2" fmla="*/ 11991 w 11991"/>
                <a:gd name="connsiteY2" fmla="*/ 0 h 22273"/>
                <a:gd name="connsiteX3" fmla="*/ 7504 w 11991"/>
                <a:gd name="connsiteY3" fmla="*/ 13541 h 22273"/>
                <a:gd name="connsiteX4" fmla="*/ 0 w 11991"/>
                <a:gd name="connsiteY4" fmla="*/ 22273 h 22273"/>
                <a:gd name="connsiteX0" fmla="*/ 0 w 11991"/>
                <a:gd name="connsiteY0" fmla="*/ 22273 h 22273"/>
                <a:gd name="connsiteX1" fmla="*/ 5291 w 11991"/>
                <a:gd name="connsiteY1" fmla="*/ 12892 h 22273"/>
                <a:gd name="connsiteX2" fmla="*/ 11991 w 11991"/>
                <a:gd name="connsiteY2" fmla="*/ 0 h 22273"/>
                <a:gd name="connsiteX3" fmla="*/ 7504 w 11991"/>
                <a:gd name="connsiteY3" fmla="*/ 13541 h 22273"/>
                <a:gd name="connsiteX4" fmla="*/ 0 w 11991"/>
                <a:gd name="connsiteY4" fmla="*/ 22273 h 22273"/>
                <a:gd name="connsiteX0" fmla="*/ 0 w 11991"/>
                <a:gd name="connsiteY0" fmla="*/ 22273 h 22273"/>
                <a:gd name="connsiteX1" fmla="*/ 5291 w 11991"/>
                <a:gd name="connsiteY1" fmla="*/ 12892 h 22273"/>
                <a:gd name="connsiteX2" fmla="*/ 11991 w 11991"/>
                <a:gd name="connsiteY2" fmla="*/ 0 h 22273"/>
                <a:gd name="connsiteX3" fmla="*/ 7504 w 11991"/>
                <a:gd name="connsiteY3" fmla="*/ 13541 h 22273"/>
                <a:gd name="connsiteX4" fmla="*/ 0 w 11991"/>
                <a:gd name="connsiteY4" fmla="*/ 22273 h 22273"/>
                <a:gd name="connsiteX0" fmla="*/ 0 w 11991"/>
                <a:gd name="connsiteY0" fmla="*/ 22273 h 22273"/>
                <a:gd name="connsiteX1" fmla="*/ 5291 w 11991"/>
                <a:gd name="connsiteY1" fmla="*/ 12892 h 22273"/>
                <a:gd name="connsiteX2" fmla="*/ 11991 w 11991"/>
                <a:gd name="connsiteY2" fmla="*/ 0 h 22273"/>
                <a:gd name="connsiteX3" fmla="*/ 7504 w 11991"/>
                <a:gd name="connsiteY3" fmla="*/ 13541 h 22273"/>
                <a:gd name="connsiteX4" fmla="*/ 0 w 11991"/>
                <a:gd name="connsiteY4" fmla="*/ 22273 h 22273"/>
                <a:gd name="connsiteX0" fmla="*/ 0 w 11116"/>
                <a:gd name="connsiteY0" fmla="*/ 26166 h 26166"/>
                <a:gd name="connsiteX1" fmla="*/ 4416 w 11116"/>
                <a:gd name="connsiteY1" fmla="*/ 12892 h 26166"/>
                <a:gd name="connsiteX2" fmla="*/ 11116 w 11116"/>
                <a:gd name="connsiteY2" fmla="*/ 0 h 26166"/>
                <a:gd name="connsiteX3" fmla="*/ 6629 w 11116"/>
                <a:gd name="connsiteY3" fmla="*/ 13541 h 26166"/>
                <a:gd name="connsiteX4" fmla="*/ 0 w 11116"/>
                <a:gd name="connsiteY4" fmla="*/ 26166 h 26166"/>
                <a:gd name="connsiteX0" fmla="*/ 0 w 11116"/>
                <a:gd name="connsiteY0" fmla="*/ 26166 h 26166"/>
                <a:gd name="connsiteX1" fmla="*/ 4416 w 11116"/>
                <a:gd name="connsiteY1" fmla="*/ 12892 h 26166"/>
                <a:gd name="connsiteX2" fmla="*/ 11116 w 11116"/>
                <a:gd name="connsiteY2" fmla="*/ 0 h 26166"/>
                <a:gd name="connsiteX3" fmla="*/ 6629 w 11116"/>
                <a:gd name="connsiteY3" fmla="*/ 13541 h 26166"/>
                <a:gd name="connsiteX4" fmla="*/ 0 w 11116"/>
                <a:gd name="connsiteY4" fmla="*/ 26166 h 26166"/>
                <a:gd name="connsiteX0" fmla="*/ 0 w 11116"/>
                <a:gd name="connsiteY0" fmla="*/ 26166 h 26166"/>
                <a:gd name="connsiteX1" fmla="*/ 4416 w 11116"/>
                <a:gd name="connsiteY1" fmla="*/ 12892 h 26166"/>
                <a:gd name="connsiteX2" fmla="*/ 11116 w 11116"/>
                <a:gd name="connsiteY2" fmla="*/ 0 h 26166"/>
                <a:gd name="connsiteX3" fmla="*/ 6629 w 11116"/>
                <a:gd name="connsiteY3" fmla="*/ 13541 h 26166"/>
                <a:gd name="connsiteX4" fmla="*/ 0 w 11116"/>
                <a:gd name="connsiteY4" fmla="*/ 26166 h 26166"/>
                <a:gd name="connsiteX0" fmla="*/ 0 w 11116"/>
                <a:gd name="connsiteY0" fmla="*/ 26166 h 26166"/>
                <a:gd name="connsiteX1" fmla="*/ 4416 w 11116"/>
                <a:gd name="connsiteY1" fmla="*/ 12892 h 26166"/>
                <a:gd name="connsiteX2" fmla="*/ 11116 w 11116"/>
                <a:gd name="connsiteY2" fmla="*/ 0 h 26166"/>
                <a:gd name="connsiteX3" fmla="*/ 6629 w 11116"/>
                <a:gd name="connsiteY3" fmla="*/ 13541 h 26166"/>
                <a:gd name="connsiteX4" fmla="*/ 0 w 11116"/>
                <a:gd name="connsiteY4" fmla="*/ 26166 h 26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6" h="26166">
                  <a:moveTo>
                    <a:pt x="0" y="26166"/>
                  </a:moveTo>
                  <a:cubicBezTo>
                    <a:pt x="1845" y="20667"/>
                    <a:pt x="2659" y="17882"/>
                    <a:pt x="4416" y="12892"/>
                  </a:cubicBezTo>
                  <a:cubicBezTo>
                    <a:pt x="7134" y="7579"/>
                    <a:pt x="7749" y="6028"/>
                    <a:pt x="11116" y="0"/>
                  </a:cubicBezTo>
                  <a:lnTo>
                    <a:pt x="6629" y="13541"/>
                  </a:lnTo>
                  <a:cubicBezTo>
                    <a:pt x="4353" y="17326"/>
                    <a:pt x="2878" y="19956"/>
                    <a:pt x="0" y="26166"/>
                  </a:cubicBezTo>
                  <a:close/>
                </a:path>
              </a:pathLst>
            </a:custGeom>
            <a:solidFill>
              <a:schemeClr val="accent1">
                <a:lumMod val="20000"/>
                <a:lumOff val="80000"/>
                <a:alpha val="84000"/>
              </a:schemeClr>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4" name="Group 3">
            <a:extLst>
              <a:ext uri="{FF2B5EF4-FFF2-40B4-BE49-F238E27FC236}">
                <a16:creationId xmlns:a16="http://schemas.microsoft.com/office/drawing/2014/main" id="{04FF93D5-AF68-4A28-9A95-CB76879EFF8C}"/>
              </a:ext>
            </a:extLst>
          </p:cNvPr>
          <p:cNvGrpSpPr/>
          <p:nvPr/>
        </p:nvGrpSpPr>
        <p:grpSpPr>
          <a:xfrm>
            <a:off x="6724236" y="1547232"/>
            <a:ext cx="4224804" cy="4266892"/>
            <a:chOff x="6724236" y="1547232"/>
            <a:chExt cx="4224804" cy="4266892"/>
          </a:xfrm>
        </p:grpSpPr>
        <p:sp>
          <p:nvSpPr>
            <p:cNvPr id="126" name="Rectangle 125">
              <a:extLst>
                <a:ext uri="{FF2B5EF4-FFF2-40B4-BE49-F238E27FC236}">
                  <a16:creationId xmlns:a16="http://schemas.microsoft.com/office/drawing/2014/main" id="{AFC9DA79-1843-4D06-A30D-B73EAD0F3CF5}"/>
                </a:ext>
              </a:extLst>
            </p:cNvPr>
            <p:cNvSpPr/>
            <p:nvPr/>
          </p:nvSpPr>
          <p:spPr>
            <a:xfrm>
              <a:off x="6725664" y="1547232"/>
              <a:ext cx="4223376" cy="4266892"/>
            </a:xfrm>
            <a:prstGeom prst="rect">
              <a:avLst/>
            </a:pr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27" name="Rectangle 126">
              <a:extLst>
                <a:ext uri="{FF2B5EF4-FFF2-40B4-BE49-F238E27FC236}">
                  <a16:creationId xmlns:a16="http://schemas.microsoft.com/office/drawing/2014/main" id="{A0FB6345-B59D-46E1-A750-E0543CAA9EED}"/>
                </a:ext>
              </a:extLst>
            </p:cNvPr>
            <p:cNvSpPr/>
            <p:nvPr/>
          </p:nvSpPr>
          <p:spPr>
            <a:xfrm>
              <a:off x="6724236" y="1551471"/>
              <a:ext cx="4224803" cy="435694"/>
            </a:xfrm>
            <a:prstGeom prst="rect">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fr-FR" sz="1400" b="1" dirty="0">
                  <a:solidFill>
                    <a:schemeClr val="bg1"/>
                  </a:solidFill>
                </a:rPr>
                <a:t>Modélisation </a:t>
              </a:r>
              <a:endParaRPr lang="en-US" sz="1400" b="1" dirty="0" err="1">
                <a:solidFill>
                  <a:schemeClr val="bg1"/>
                </a:solidFill>
              </a:endParaRPr>
            </a:p>
          </p:txBody>
        </p:sp>
      </p:grpSp>
      <p:grpSp>
        <p:nvGrpSpPr>
          <p:cNvPr id="128" name="Group 127">
            <a:extLst>
              <a:ext uri="{FF2B5EF4-FFF2-40B4-BE49-F238E27FC236}">
                <a16:creationId xmlns:a16="http://schemas.microsoft.com/office/drawing/2014/main" id="{3F31D0E5-061D-4021-8D18-FF2D00608EE5}"/>
              </a:ext>
            </a:extLst>
          </p:cNvPr>
          <p:cNvGrpSpPr/>
          <p:nvPr/>
        </p:nvGrpSpPr>
        <p:grpSpPr>
          <a:xfrm>
            <a:off x="6862977" y="2034896"/>
            <a:ext cx="757777" cy="1824992"/>
            <a:chOff x="412917" y="1916516"/>
            <a:chExt cx="757777" cy="1824992"/>
          </a:xfrm>
        </p:grpSpPr>
        <p:cxnSp>
          <p:nvCxnSpPr>
            <p:cNvPr id="129" name="Straight Arrow Connector 128">
              <a:extLst>
                <a:ext uri="{FF2B5EF4-FFF2-40B4-BE49-F238E27FC236}">
                  <a16:creationId xmlns:a16="http://schemas.microsoft.com/office/drawing/2014/main" id="{D5FFC9D9-AB5D-4A2A-82B8-B385B62496C1}"/>
                </a:ext>
              </a:extLst>
            </p:cNvPr>
            <p:cNvCxnSpPr/>
            <p:nvPr/>
          </p:nvCxnSpPr>
          <p:spPr>
            <a:xfrm>
              <a:off x="414326" y="2203536"/>
              <a:ext cx="0" cy="1537972"/>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A53F206D-90B6-4BEF-942C-107C7080E6A6}"/>
                </a:ext>
              </a:extLst>
            </p:cNvPr>
            <p:cNvCxnSpPr>
              <a:cxnSpLocks/>
            </p:cNvCxnSpPr>
            <p:nvPr/>
          </p:nvCxnSpPr>
          <p:spPr>
            <a:xfrm flipV="1">
              <a:off x="416740" y="1916516"/>
              <a:ext cx="714923" cy="289509"/>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FDA9AD39-0115-4A42-992D-8B73A8185799}"/>
                </a:ext>
              </a:extLst>
            </p:cNvPr>
            <p:cNvCxnSpPr>
              <a:cxnSpLocks/>
            </p:cNvCxnSpPr>
            <p:nvPr/>
          </p:nvCxnSpPr>
          <p:spPr>
            <a:xfrm>
              <a:off x="412917" y="2210967"/>
              <a:ext cx="757777" cy="292580"/>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34" name="Straight Arrow Connector 133">
            <a:extLst>
              <a:ext uri="{FF2B5EF4-FFF2-40B4-BE49-F238E27FC236}">
                <a16:creationId xmlns:a16="http://schemas.microsoft.com/office/drawing/2014/main" id="{C80B11E4-80A5-4382-9F3C-2476753E360D}"/>
              </a:ext>
            </a:extLst>
          </p:cNvPr>
          <p:cNvCxnSpPr>
            <a:cxnSpLocks/>
          </p:cNvCxnSpPr>
          <p:nvPr/>
        </p:nvCxnSpPr>
        <p:spPr>
          <a:xfrm>
            <a:off x="8695503" y="3012134"/>
            <a:ext cx="0" cy="1067638"/>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AB30426A-F42A-4C1D-8E97-E21712A3AFCA}"/>
              </a:ext>
            </a:extLst>
          </p:cNvPr>
          <p:cNvCxnSpPr/>
          <p:nvPr/>
        </p:nvCxnSpPr>
        <p:spPr>
          <a:xfrm flipV="1">
            <a:off x="7496747" y="2996835"/>
            <a:ext cx="1117753" cy="322310"/>
          </a:xfrm>
          <a:prstGeom prst="straightConnector1">
            <a:avLst/>
          </a:prstGeom>
          <a:ln w="28575">
            <a:solidFill>
              <a:schemeClr val="accent1"/>
            </a:solidFill>
            <a:headEnd type="none"/>
            <a:tailEnd type="stealth"/>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45F77A41-1EB6-4296-978F-514880B9CEC0}"/>
              </a:ext>
            </a:extLst>
          </p:cNvPr>
          <p:cNvCxnSpPr>
            <a:cxnSpLocks/>
          </p:cNvCxnSpPr>
          <p:nvPr/>
        </p:nvCxnSpPr>
        <p:spPr>
          <a:xfrm>
            <a:off x="8611945" y="2547998"/>
            <a:ext cx="78416" cy="391861"/>
          </a:xfrm>
          <a:prstGeom prst="straightConnector1">
            <a:avLst/>
          </a:prstGeom>
          <a:ln w="28575">
            <a:solidFill>
              <a:schemeClr val="accent1"/>
            </a:solidFill>
            <a:headEnd type="none"/>
            <a:tailEnd type="stealth"/>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60B752A2-E292-4513-B04C-46BFA63E48A1}"/>
              </a:ext>
            </a:extLst>
          </p:cNvPr>
          <p:cNvCxnSpPr>
            <a:cxnSpLocks/>
          </p:cNvCxnSpPr>
          <p:nvPr/>
        </p:nvCxnSpPr>
        <p:spPr>
          <a:xfrm flipH="1">
            <a:off x="8727371" y="2799501"/>
            <a:ext cx="648399" cy="187151"/>
          </a:xfrm>
          <a:prstGeom prst="straightConnector1">
            <a:avLst/>
          </a:prstGeom>
          <a:ln w="28575">
            <a:solidFill>
              <a:schemeClr val="accent1"/>
            </a:solidFill>
            <a:headEnd type="none"/>
            <a:tailEnd type="stealth"/>
          </a:ln>
          <a:effectLst/>
        </p:spPr>
        <p:style>
          <a:lnRef idx="2">
            <a:schemeClr val="accent1"/>
          </a:lnRef>
          <a:fillRef idx="0">
            <a:schemeClr val="accent1"/>
          </a:fillRef>
          <a:effectRef idx="1">
            <a:schemeClr val="accent1"/>
          </a:effectRef>
          <a:fontRef idx="minor">
            <a:schemeClr val="tx1"/>
          </a:fontRef>
        </p:style>
      </p:cxnSp>
      <p:sp>
        <p:nvSpPr>
          <p:cNvPr id="139" name="TextBox 138">
            <a:extLst>
              <a:ext uri="{FF2B5EF4-FFF2-40B4-BE49-F238E27FC236}">
                <a16:creationId xmlns:a16="http://schemas.microsoft.com/office/drawing/2014/main" id="{E0023BE4-5480-469A-8EE9-40CB555518B8}"/>
              </a:ext>
            </a:extLst>
          </p:cNvPr>
          <p:cNvSpPr txBox="1"/>
          <p:nvPr/>
        </p:nvSpPr>
        <p:spPr>
          <a:xfrm>
            <a:off x="7649959" y="4251950"/>
            <a:ext cx="3171266" cy="861774"/>
          </a:xfrm>
          <a:prstGeom prst="rect">
            <a:avLst/>
          </a:prstGeom>
          <a:noFill/>
        </p:spPr>
        <p:txBody>
          <a:bodyPr wrap="square" rtlCol="0">
            <a:spAutoFit/>
          </a:bodyPr>
          <a:lstStyle/>
          <a:p>
            <a:r>
              <a:rPr lang="fr-FR" sz="1000" dirty="0">
                <a:solidFill>
                  <a:schemeClr val="tx1">
                    <a:lumMod val="75000"/>
                    <a:lumOff val="25000"/>
                  </a:schemeClr>
                </a:solidFill>
              </a:rPr>
              <a:t>Utiliser les mesures </a:t>
            </a:r>
            <a:r>
              <a:rPr lang="fr-FR" sz="1000" b="1" u="sng" dirty="0">
                <a:solidFill>
                  <a:schemeClr val="tx1">
                    <a:lumMod val="75000"/>
                    <a:lumOff val="25000"/>
                  </a:schemeClr>
                </a:solidFill>
              </a:rPr>
              <a:t>des autres </a:t>
            </a:r>
            <a:r>
              <a:rPr lang="fr-FR" sz="1000" dirty="0">
                <a:solidFill>
                  <a:schemeClr val="tx1">
                    <a:lumMod val="75000"/>
                    <a:lumOff val="25000"/>
                  </a:schemeClr>
                </a:solidFill>
              </a:rPr>
              <a:t>puits pour créer un modèle et prédire le volume de la zone d’intérêt. </a:t>
            </a:r>
            <a:endParaRPr lang="fr-FR" sz="1000" dirty="0">
              <a:solidFill>
                <a:schemeClr val="tx1">
                  <a:lumMod val="75000"/>
                  <a:lumOff val="25000"/>
                </a:schemeClr>
              </a:solidFill>
              <a:highlight>
                <a:srgbClr val="FFFF00"/>
              </a:highlight>
            </a:endParaRPr>
          </a:p>
          <a:p>
            <a:endParaRPr lang="fr-FR" sz="1000" dirty="0">
              <a:solidFill>
                <a:schemeClr val="tx1">
                  <a:lumMod val="75000"/>
                  <a:lumOff val="25000"/>
                </a:schemeClr>
              </a:solidFill>
            </a:endParaRPr>
          </a:p>
          <a:p>
            <a:r>
              <a:rPr lang="fr-FR" sz="1000" b="1" dirty="0">
                <a:solidFill>
                  <a:schemeClr val="tx2"/>
                </a:solidFill>
              </a:rPr>
              <a:t>Utilisation de modèles de machine </a:t>
            </a:r>
            <a:r>
              <a:rPr lang="fr-FR" sz="1000" b="1" dirty="0" err="1">
                <a:solidFill>
                  <a:schemeClr val="tx2"/>
                </a:solidFill>
              </a:rPr>
              <a:t>learning</a:t>
            </a:r>
            <a:r>
              <a:rPr lang="fr-FR" sz="1000" b="1" dirty="0">
                <a:solidFill>
                  <a:schemeClr val="tx2"/>
                </a:solidFill>
              </a:rPr>
              <a:t> pour déterminer le volume dans la zone d’</a:t>
            </a:r>
            <a:r>
              <a:rPr lang="fr-FR" sz="1000" b="1" dirty="0" err="1">
                <a:solidFill>
                  <a:schemeClr val="tx2"/>
                </a:solidFill>
              </a:rPr>
              <a:t>interêt</a:t>
            </a:r>
            <a:r>
              <a:rPr lang="fr-FR" sz="1000" b="1" dirty="0">
                <a:solidFill>
                  <a:schemeClr val="tx2"/>
                </a:solidFill>
              </a:rPr>
              <a:t> </a:t>
            </a:r>
            <a:endParaRPr lang="en-US" sz="1000" b="1" dirty="0">
              <a:solidFill>
                <a:schemeClr val="tx2"/>
              </a:solidFill>
            </a:endParaRPr>
          </a:p>
        </p:txBody>
      </p:sp>
      <p:pic>
        <p:nvPicPr>
          <p:cNvPr id="140" name="Graphic 139" descr="Database">
            <a:extLst>
              <a:ext uri="{FF2B5EF4-FFF2-40B4-BE49-F238E27FC236}">
                <a16:creationId xmlns:a16="http://schemas.microsoft.com/office/drawing/2014/main" id="{282211D6-0C8C-41B2-89B8-D66D4E72C9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4000" y="4138706"/>
            <a:ext cx="521341" cy="521341"/>
          </a:xfrm>
          <a:prstGeom prst="rect">
            <a:avLst/>
          </a:prstGeom>
        </p:spPr>
      </p:pic>
      <p:pic>
        <p:nvPicPr>
          <p:cNvPr id="141" name="Graphic 140" descr="Database">
            <a:extLst>
              <a:ext uri="{FF2B5EF4-FFF2-40B4-BE49-F238E27FC236}">
                <a16:creationId xmlns:a16="http://schemas.microsoft.com/office/drawing/2014/main" id="{4F239F2C-9448-49DE-80DC-0F4B6D5399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09314" y="4354437"/>
            <a:ext cx="521341" cy="521341"/>
          </a:xfrm>
          <a:prstGeom prst="rect">
            <a:avLst/>
          </a:prstGeom>
        </p:spPr>
      </p:pic>
      <p:pic>
        <p:nvPicPr>
          <p:cNvPr id="142" name="Graphic 141" descr="Database">
            <a:extLst>
              <a:ext uri="{FF2B5EF4-FFF2-40B4-BE49-F238E27FC236}">
                <a16:creationId xmlns:a16="http://schemas.microsoft.com/office/drawing/2014/main" id="{0BB99F8E-AAF0-4DD3-A435-8C0D0FAD0A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58685" y="4354437"/>
            <a:ext cx="521341" cy="521341"/>
          </a:xfrm>
          <a:prstGeom prst="rect">
            <a:avLst/>
          </a:prstGeom>
        </p:spPr>
      </p:pic>
      <p:graphicFrame>
        <p:nvGraphicFramePr>
          <p:cNvPr id="7" name="Table 7">
            <a:extLst>
              <a:ext uri="{FF2B5EF4-FFF2-40B4-BE49-F238E27FC236}">
                <a16:creationId xmlns:a16="http://schemas.microsoft.com/office/drawing/2014/main" id="{C1E41CC4-745D-4BA9-9088-960F226BD469}"/>
              </a:ext>
            </a:extLst>
          </p:cNvPr>
          <p:cNvGraphicFramePr>
            <a:graphicFrameLocks noGrp="1"/>
          </p:cNvGraphicFramePr>
          <p:nvPr>
            <p:extLst>
              <p:ext uri="{D42A27DB-BD31-4B8C-83A1-F6EECF244321}">
                <p14:modId xmlns:p14="http://schemas.microsoft.com/office/powerpoint/2010/main" val="3912022070"/>
              </p:ext>
            </p:extLst>
          </p:nvPr>
        </p:nvGraphicFramePr>
        <p:xfrm>
          <a:off x="1219598" y="1565331"/>
          <a:ext cx="4915737" cy="1555632"/>
        </p:xfrm>
        <a:graphic>
          <a:graphicData uri="http://schemas.openxmlformats.org/drawingml/2006/table">
            <a:tbl>
              <a:tblPr firstRow="1" bandRow="1">
                <a:tableStyleId>{5C22544A-7EE6-4342-B048-85BDC9FD1C3A}</a:tableStyleId>
              </a:tblPr>
              <a:tblGrid>
                <a:gridCol w="429858">
                  <a:extLst>
                    <a:ext uri="{9D8B030D-6E8A-4147-A177-3AD203B41FA5}">
                      <a16:colId xmlns:a16="http://schemas.microsoft.com/office/drawing/2014/main" val="4136142940"/>
                    </a:ext>
                  </a:extLst>
                </a:gridCol>
                <a:gridCol w="498431">
                  <a:extLst>
                    <a:ext uri="{9D8B030D-6E8A-4147-A177-3AD203B41FA5}">
                      <a16:colId xmlns:a16="http://schemas.microsoft.com/office/drawing/2014/main" val="1363759123"/>
                    </a:ext>
                  </a:extLst>
                </a:gridCol>
                <a:gridCol w="498431">
                  <a:extLst>
                    <a:ext uri="{9D8B030D-6E8A-4147-A177-3AD203B41FA5}">
                      <a16:colId xmlns:a16="http://schemas.microsoft.com/office/drawing/2014/main" val="366448341"/>
                    </a:ext>
                  </a:extLst>
                </a:gridCol>
                <a:gridCol w="498431">
                  <a:extLst>
                    <a:ext uri="{9D8B030D-6E8A-4147-A177-3AD203B41FA5}">
                      <a16:colId xmlns:a16="http://schemas.microsoft.com/office/drawing/2014/main" val="4241491766"/>
                    </a:ext>
                  </a:extLst>
                </a:gridCol>
                <a:gridCol w="498431">
                  <a:extLst>
                    <a:ext uri="{9D8B030D-6E8A-4147-A177-3AD203B41FA5}">
                      <a16:colId xmlns:a16="http://schemas.microsoft.com/office/drawing/2014/main" val="2490391587"/>
                    </a:ext>
                  </a:extLst>
                </a:gridCol>
                <a:gridCol w="498431">
                  <a:extLst>
                    <a:ext uri="{9D8B030D-6E8A-4147-A177-3AD203B41FA5}">
                      <a16:colId xmlns:a16="http://schemas.microsoft.com/office/drawing/2014/main" val="4963525"/>
                    </a:ext>
                  </a:extLst>
                </a:gridCol>
                <a:gridCol w="498431">
                  <a:extLst>
                    <a:ext uri="{9D8B030D-6E8A-4147-A177-3AD203B41FA5}">
                      <a16:colId xmlns:a16="http://schemas.microsoft.com/office/drawing/2014/main" val="3452670726"/>
                    </a:ext>
                  </a:extLst>
                </a:gridCol>
                <a:gridCol w="498431">
                  <a:extLst>
                    <a:ext uri="{9D8B030D-6E8A-4147-A177-3AD203B41FA5}">
                      <a16:colId xmlns:a16="http://schemas.microsoft.com/office/drawing/2014/main" val="3850259989"/>
                    </a:ext>
                  </a:extLst>
                </a:gridCol>
                <a:gridCol w="498431">
                  <a:extLst>
                    <a:ext uri="{9D8B030D-6E8A-4147-A177-3AD203B41FA5}">
                      <a16:colId xmlns:a16="http://schemas.microsoft.com/office/drawing/2014/main" val="3319764172"/>
                    </a:ext>
                  </a:extLst>
                </a:gridCol>
                <a:gridCol w="498431">
                  <a:extLst>
                    <a:ext uri="{9D8B030D-6E8A-4147-A177-3AD203B41FA5}">
                      <a16:colId xmlns:a16="http://schemas.microsoft.com/office/drawing/2014/main" val="2436493436"/>
                    </a:ext>
                  </a:extLst>
                </a:gridCol>
              </a:tblGrid>
              <a:tr h="232566">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fr-FR" sz="1200" dirty="0"/>
                        <a:t>Var 1</a:t>
                      </a:r>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fr-FR" sz="1200" dirty="0"/>
                        <a:t>Var 2</a:t>
                      </a:r>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fr-FR" sz="1200" dirty="0"/>
                        <a:t>Var 3</a:t>
                      </a:r>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fr-FR" sz="1200" dirty="0"/>
                        <a:t>…</a:t>
                      </a:r>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fr-FR" sz="1200" dirty="0"/>
                        <a:t>…</a:t>
                      </a:r>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fr-FR" sz="1200" dirty="0"/>
                        <a:t>…</a:t>
                      </a:r>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fr-FR" sz="1200" dirty="0"/>
                        <a:t>…</a:t>
                      </a:r>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fr-FR" sz="1200" dirty="0"/>
                        <a:t>Var N</a:t>
                      </a:r>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fr-FR" sz="2000" dirty="0">
                          <a:solidFill>
                            <a:schemeClr val="tx2"/>
                          </a:solidFill>
                          <a:latin typeface="Monotype Corsiva" panose="03010101010201010101" pitchFamily="66" charset="0"/>
                        </a:rPr>
                        <a:t>v</a:t>
                      </a:r>
                      <a:endParaRPr lang="en-US" sz="1800" dirty="0">
                        <a:solidFill>
                          <a:schemeClr val="tx2"/>
                        </a:solidFill>
                        <a:latin typeface="Monotype Corsiva" panose="03010101010201010101" pitchFamily="66" charset="0"/>
                      </a:endParaRPr>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493144452"/>
                  </a:ext>
                </a:extLst>
              </a:tr>
              <a:tr h="232566">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297888235"/>
                  </a:ext>
                </a:extLst>
              </a:tr>
              <a:tr h="232566">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33018076"/>
                  </a:ext>
                </a:extLst>
              </a:tr>
              <a:tr h="232566">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17000062"/>
                  </a:ext>
                </a:extLst>
              </a:tr>
              <a:tr h="232566">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32001475"/>
                  </a:ext>
                </a:extLst>
              </a:tr>
              <a:tr h="232566">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156059164"/>
                  </a:ext>
                </a:extLst>
              </a:tr>
            </a:tbl>
          </a:graphicData>
        </a:graphic>
      </p:graphicFrame>
      <p:sp>
        <p:nvSpPr>
          <p:cNvPr id="9" name="Left Brace 8">
            <a:extLst>
              <a:ext uri="{FF2B5EF4-FFF2-40B4-BE49-F238E27FC236}">
                <a16:creationId xmlns:a16="http://schemas.microsoft.com/office/drawing/2014/main" id="{40703FCA-7310-4001-A504-9675D6FB3CF7}"/>
              </a:ext>
            </a:extLst>
          </p:cNvPr>
          <p:cNvSpPr/>
          <p:nvPr/>
        </p:nvSpPr>
        <p:spPr>
          <a:xfrm>
            <a:off x="1036541" y="1934827"/>
            <a:ext cx="109320" cy="974293"/>
          </a:xfrm>
          <a:prstGeom prst="leftBrace">
            <a:avLst>
              <a:gd name="adj1" fmla="val 40281"/>
              <a:gd name="adj2" fmla="val 50000"/>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A7620535-062F-468D-905C-AED32EB90C70}"/>
              </a:ext>
            </a:extLst>
          </p:cNvPr>
          <p:cNvGrpSpPr/>
          <p:nvPr/>
        </p:nvGrpSpPr>
        <p:grpSpPr>
          <a:xfrm>
            <a:off x="8650983" y="3677013"/>
            <a:ext cx="578070" cy="605836"/>
            <a:chOff x="4182076" y="3640051"/>
            <a:chExt cx="578070" cy="605836"/>
          </a:xfrm>
        </p:grpSpPr>
        <p:sp>
          <p:nvSpPr>
            <p:cNvPr id="151" name="Rectangle 150">
              <a:extLst>
                <a:ext uri="{FF2B5EF4-FFF2-40B4-BE49-F238E27FC236}">
                  <a16:creationId xmlns:a16="http://schemas.microsoft.com/office/drawing/2014/main" id="{182E78E8-C5AB-448F-859F-0DDEAA74108E}"/>
                </a:ext>
              </a:extLst>
            </p:cNvPr>
            <p:cNvSpPr/>
            <p:nvPr/>
          </p:nvSpPr>
          <p:spPr>
            <a:xfrm>
              <a:off x="4182076" y="3640051"/>
              <a:ext cx="399065" cy="584775"/>
            </a:xfrm>
            <a:prstGeom prst="rect">
              <a:avLst/>
            </a:prstGeom>
          </p:spPr>
          <p:txBody>
            <a:bodyPr wrap="square">
              <a:spAutoFit/>
            </a:bodyPr>
            <a:lstStyle/>
            <a:p>
              <a:r>
                <a:rPr lang="fr-FR" sz="3200" dirty="0">
                  <a:solidFill>
                    <a:schemeClr val="tx2"/>
                  </a:solidFill>
                  <a:latin typeface="Monotype Corsiva" panose="03010101010201010101" pitchFamily="66" charset="0"/>
                </a:rPr>
                <a:t>v</a:t>
              </a:r>
              <a:endParaRPr lang="en-US" sz="2800" dirty="0">
                <a:solidFill>
                  <a:schemeClr val="tx2"/>
                </a:solidFill>
                <a:latin typeface="Monotype Corsiva" panose="03010101010201010101" pitchFamily="66" charset="0"/>
              </a:endParaRPr>
            </a:p>
          </p:txBody>
        </p:sp>
        <p:sp>
          <p:nvSpPr>
            <p:cNvPr id="152" name="Rectangle 151">
              <a:extLst>
                <a:ext uri="{FF2B5EF4-FFF2-40B4-BE49-F238E27FC236}">
                  <a16:creationId xmlns:a16="http://schemas.microsoft.com/office/drawing/2014/main" id="{27FB4039-F4BD-4922-8642-DD6EDB9DCE95}"/>
                </a:ext>
              </a:extLst>
            </p:cNvPr>
            <p:cNvSpPr/>
            <p:nvPr/>
          </p:nvSpPr>
          <p:spPr>
            <a:xfrm>
              <a:off x="4339838" y="3876555"/>
              <a:ext cx="420308" cy="369332"/>
            </a:xfrm>
            <a:prstGeom prst="rect">
              <a:avLst/>
            </a:prstGeom>
          </p:spPr>
          <p:txBody>
            <a:bodyPr wrap="square">
              <a:spAutoFit/>
            </a:bodyPr>
            <a:lstStyle/>
            <a:p>
              <a:r>
                <a:rPr lang="fr-FR" sz="1800" dirty="0">
                  <a:solidFill>
                    <a:schemeClr val="tx2"/>
                  </a:solidFill>
                </a:rPr>
                <a:t>P4</a:t>
              </a:r>
              <a:endParaRPr lang="en-US" sz="1800" dirty="0">
                <a:solidFill>
                  <a:schemeClr val="tx2"/>
                </a:solidFill>
              </a:endParaRPr>
            </a:p>
          </p:txBody>
        </p:sp>
      </p:grpSp>
      <p:sp>
        <p:nvSpPr>
          <p:cNvPr id="156" name="Left Brace 155">
            <a:extLst>
              <a:ext uri="{FF2B5EF4-FFF2-40B4-BE49-F238E27FC236}">
                <a16:creationId xmlns:a16="http://schemas.microsoft.com/office/drawing/2014/main" id="{5492E07D-A0C7-41F3-BD8C-6B431528DD68}"/>
              </a:ext>
            </a:extLst>
          </p:cNvPr>
          <p:cNvSpPr/>
          <p:nvPr/>
        </p:nvSpPr>
        <p:spPr>
          <a:xfrm rot="5400000">
            <a:off x="3525323" y="-503334"/>
            <a:ext cx="158751" cy="3904594"/>
          </a:xfrm>
          <a:prstGeom prst="leftBrace">
            <a:avLst>
              <a:gd name="adj1" fmla="val 40281"/>
              <a:gd name="adj2" fmla="val 50000"/>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6F4D27A1-F1E3-456A-A962-BD4F95BC423D}"/>
              </a:ext>
            </a:extLst>
          </p:cNvPr>
          <p:cNvSpPr/>
          <p:nvPr/>
        </p:nvSpPr>
        <p:spPr>
          <a:xfrm>
            <a:off x="2811853" y="1018390"/>
            <a:ext cx="1585690" cy="369332"/>
          </a:xfrm>
          <a:prstGeom prst="rect">
            <a:avLst/>
          </a:prstGeom>
        </p:spPr>
        <p:txBody>
          <a:bodyPr wrap="none">
            <a:spAutoFit/>
          </a:bodyPr>
          <a:lstStyle/>
          <a:p>
            <a:r>
              <a:rPr lang="fr-FR" sz="1800" dirty="0">
                <a:solidFill>
                  <a:schemeClr val="tx1">
                    <a:lumMod val="75000"/>
                    <a:lumOff val="25000"/>
                  </a:schemeClr>
                </a:solidFill>
              </a:rPr>
              <a:t>Variables input</a:t>
            </a:r>
            <a:endParaRPr lang="en-US" sz="1800" dirty="0"/>
          </a:p>
        </p:txBody>
      </p:sp>
      <p:sp>
        <p:nvSpPr>
          <p:cNvPr id="14" name="Rectangle 13">
            <a:extLst>
              <a:ext uri="{FF2B5EF4-FFF2-40B4-BE49-F238E27FC236}">
                <a16:creationId xmlns:a16="http://schemas.microsoft.com/office/drawing/2014/main" id="{13D30FB7-9F7F-4BA0-9085-465B67481A12}"/>
              </a:ext>
            </a:extLst>
          </p:cNvPr>
          <p:cNvSpPr/>
          <p:nvPr/>
        </p:nvSpPr>
        <p:spPr>
          <a:xfrm>
            <a:off x="517924" y="2152118"/>
            <a:ext cx="498855" cy="461665"/>
          </a:xfrm>
          <a:prstGeom prst="rect">
            <a:avLst/>
          </a:prstGeom>
        </p:spPr>
        <p:txBody>
          <a:bodyPr wrap="none">
            <a:spAutoFit/>
          </a:bodyPr>
          <a:lstStyle/>
          <a:p>
            <a:r>
              <a:rPr lang="fr-FR" sz="2400" dirty="0">
                <a:solidFill>
                  <a:schemeClr val="tx1">
                    <a:lumMod val="75000"/>
                    <a:lumOff val="25000"/>
                  </a:schemeClr>
                </a:solidFill>
              </a:rPr>
              <a:t>P1</a:t>
            </a:r>
            <a:endParaRPr lang="en-US" dirty="0"/>
          </a:p>
        </p:txBody>
      </p:sp>
      <p:graphicFrame>
        <p:nvGraphicFramePr>
          <p:cNvPr id="157" name="Table 7">
            <a:extLst>
              <a:ext uri="{FF2B5EF4-FFF2-40B4-BE49-F238E27FC236}">
                <a16:creationId xmlns:a16="http://schemas.microsoft.com/office/drawing/2014/main" id="{7082F6D1-2B02-46D5-9D71-6908E9B3546B}"/>
              </a:ext>
            </a:extLst>
          </p:cNvPr>
          <p:cNvGraphicFramePr>
            <a:graphicFrameLocks noGrp="1"/>
          </p:cNvGraphicFramePr>
          <p:nvPr>
            <p:extLst>
              <p:ext uri="{D42A27DB-BD31-4B8C-83A1-F6EECF244321}">
                <p14:modId xmlns:p14="http://schemas.microsoft.com/office/powerpoint/2010/main" val="1530616988"/>
              </p:ext>
            </p:extLst>
          </p:nvPr>
        </p:nvGraphicFramePr>
        <p:xfrm>
          <a:off x="1219598" y="3124475"/>
          <a:ext cx="4915737" cy="955808"/>
        </p:xfrm>
        <a:graphic>
          <a:graphicData uri="http://schemas.openxmlformats.org/drawingml/2006/table">
            <a:tbl>
              <a:tblPr firstRow="1" bandRow="1">
                <a:tableStyleId>{5C22544A-7EE6-4342-B048-85BDC9FD1C3A}</a:tableStyleId>
              </a:tblPr>
              <a:tblGrid>
                <a:gridCol w="429858">
                  <a:extLst>
                    <a:ext uri="{9D8B030D-6E8A-4147-A177-3AD203B41FA5}">
                      <a16:colId xmlns:a16="http://schemas.microsoft.com/office/drawing/2014/main" val="4136142940"/>
                    </a:ext>
                  </a:extLst>
                </a:gridCol>
                <a:gridCol w="498431">
                  <a:extLst>
                    <a:ext uri="{9D8B030D-6E8A-4147-A177-3AD203B41FA5}">
                      <a16:colId xmlns:a16="http://schemas.microsoft.com/office/drawing/2014/main" val="1363759123"/>
                    </a:ext>
                  </a:extLst>
                </a:gridCol>
                <a:gridCol w="498431">
                  <a:extLst>
                    <a:ext uri="{9D8B030D-6E8A-4147-A177-3AD203B41FA5}">
                      <a16:colId xmlns:a16="http://schemas.microsoft.com/office/drawing/2014/main" val="366448341"/>
                    </a:ext>
                  </a:extLst>
                </a:gridCol>
                <a:gridCol w="498431">
                  <a:extLst>
                    <a:ext uri="{9D8B030D-6E8A-4147-A177-3AD203B41FA5}">
                      <a16:colId xmlns:a16="http://schemas.microsoft.com/office/drawing/2014/main" val="4241491766"/>
                    </a:ext>
                  </a:extLst>
                </a:gridCol>
                <a:gridCol w="498431">
                  <a:extLst>
                    <a:ext uri="{9D8B030D-6E8A-4147-A177-3AD203B41FA5}">
                      <a16:colId xmlns:a16="http://schemas.microsoft.com/office/drawing/2014/main" val="2490391587"/>
                    </a:ext>
                  </a:extLst>
                </a:gridCol>
                <a:gridCol w="498431">
                  <a:extLst>
                    <a:ext uri="{9D8B030D-6E8A-4147-A177-3AD203B41FA5}">
                      <a16:colId xmlns:a16="http://schemas.microsoft.com/office/drawing/2014/main" val="4963525"/>
                    </a:ext>
                  </a:extLst>
                </a:gridCol>
                <a:gridCol w="498431">
                  <a:extLst>
                    <a:ext uri="{9D8B030D-6E8A-4147-A177-3AD203B41FA5}">
                      <a16:colId xmlns:a16="http://schemas.microsoft.com/office/drawing/2014/main" val="3452670726"/>
                    </a:ext>
                  </a:extLst>
                </a:gridCol>
                <a:gridCol w="498431">
                  <a:extLst>
                    <a:ext uri="{9D8B030D-6E8A-4147-A177-3AD203B41FA5}">
                      <a16:colId xmlns:a16="http://schemas.microsoft.com/office/drawing/2014/main" val="3850259989"/>
                    </a:ext>
                  </a:extLst>
                </a:gridCol>
                <a:gridCol w="498431">
                  <a:extLst>
                    <a:ext uri="{9D8B030D-6E8A-4147-A177-3AD203B41FA5}">
                      <a16:colId xmlns:a16="http://schemas.microsoft.com/office/drawing/2014/main" val="3319764172"/>
                    </a:ext>
                  </a:extLst>
                </a:gridCol>
                <a:gridCol w="498431">
                  <a:extLst>
                    <a:ext uri="{9D8B030D-6E8A-4147-A177-3AD203B41FA5}">
                      <a16:colId xmlns:a16="http://schemas.microsoft.com/office/drawing/2014/main" val="2436493436"/>
                    </a:ext>
                  </a:extLst>
                </a:gridCol>
              </a:tblGrid>
              <a:tr h="232566">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17000062"/>
                  </a:ext>
                </a:extLst>
              </a:tr>
              <a:tr h="232566">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32001475"/>
                  </a:ext>
                </a:extLst>
              </a:tr>
              <a:tr h="232566">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156059164"/>
                  </a:ext>
                </a:extLst>
              </a:tr>
              <a:tr h="232566">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92816547"/>
                  </a:ext>
                </a:extLst>
              </a:tr>
            </a:tbl>
          </a:graphicData>
        </a:graphic>
      </p:graphicFrame>
      <p:sp>
        <p:nvSpPr>
          <p:cNvPr id="158" name="Rectangle 157">
            <a:extLst>
              <a:ext uri="{FF2B5EF4-FFF2-40B4-BE49-F238E27FC236}">
                <a16:creationId xmlns:a16="http://schemas.microsoft.com/office/drawing/2014/main" id="{8290F37D-10B7-4B09-859D-A42E80492F99}"/>
              </a:ext>
            </a:extLst>
          </p:cNvPr>
          <p:cNvSpPr/>
          <p:nvPr/>
        </p:nvSpPr>
        <p:spPr>
          <a:xfrm>
            <a:off x="526743" y="2712682"/>
            <a:ext cx="466794" cy="461665"/>
          </a:xfrm>
          <a:prstGeom prst="rect">
            <a:avLst/>
          </a:prstGeom>
        </p:spPr>
        <p:txBody>
          <a:bodyPr wrap="none">
            <a:spAutoFit/>
          </a:bodyPr>
          <a:lstStyle/>
          <a:p>
            <a:r>
              <a:rPr lang="fr-FR" sz="2400" dirty="0">
                <a:solidFill>
                  <a:schemeClr val="tx1">
                    <a:lumMod val="75000"/>
                    <a:lumOff val="25000"/>
                  </a:schemeClr>
                </a:solidFill>
              </a:rPr>
              <a:t>… </a:t>
            </a:r>
            <a:endParaRPr lang="en-US" dirty="0"/>
          </a:p>
        </p:txBody>
      </p:sp>
      <p:sp>
        <p:nvSpPr>
          <p:cNvPr id="159" name="Left Brace 158">
            <a:extLst>
              <a:ext uri="{FF2B5EF4-FFF2-40B4-BE49-F238E27FC236}">
                <a16:creationId xmlns:a16="http://schemas.microsoft.com/office/drawing/2014/main" id="{A64AF1D3-468E-49BB-AC6B-C227B885D5FB}"/>
              </a:ext>
            </a:extLst>
          </p:cNvPr>
          <p:cNvSpPr/>
          <p:nvPr/>
        </p:nvSpPr>
        <p:spPr>
          <a:xfrm>
            <a:off x="1036541" y="3115233"/>
            <a:ext cx="109320" cy="974293"/>
          </a:xfrm>
          <a:prstGeom prst="leftBrace">
            <a:avLst>
              <a:gd name="adj1" fmla="val 40281"/>
              <a:gd name="adj2" fmla="val 50000"/>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Rectangle 159">
            <a:extLst>
              <a:ext uri="{FF2B5EF4-FFF2-40B4-BE49-F238E27FC236}">
                <a16:creationId xmlns:a16="http://schemas.microsoft.com/office/drawing/2014/main" id="{CF4639DF-BB96-47E8-8063-B50F3963DAF6}"/>
              </a:ext>
            </a:extLst>
          </p:cNvPr>
          <p:cNvSpPr/>
          <p:nvPr/>
        </p:nvSpPr>
        <p:spPr>
          <a:xfrm>
            <a:off x="507507" y="3362528"/>
            <a:ext cx="505267" cy="461665"/>
          </a:xfrm>
          <a:prstGeom prst="rect">
            <a:avLst/>
          </a:prstGeom>
        </p:spPr>
        <p:txBody>
          <a:bodyPr wrap="none">
            <a:spAutoFit/>
          </a:bodyPr>
          <a:lstStyle/>
          <a:p>
            <a:r>
              <a:rPr lang="fr-FR" sz="2400" dirty="0" err="1">
                <a:solidFill>
                  <a:schemeClr val="tx1">
                    <a:lumMod val="75000"/>
                    <a:lumOff val="25000"/>
                  </a:schemeClr>
                </a:solidFill>
              </a:rPr>
              <a:t>Pn</a:t>
            </a:r>
            <a:endParaRPr lang="en-US" dirty="0"/>
          </a:p>
        </p:txBody>
      </p:sp>
      <p:sp>
        <p:nvSpPr>
          <p:cNvPr id="161" name="Rectangle 160">
            <a:extLst>
              <a:ext uri="{FF2B5EF4-FFF2-40B4-BE49-F238E27FC236}">
                <a16:creationId xmlns:a16="http://schemas.microsoft.com/office/drawing/2014/main" id="{0AFF7896-14F6-4D91-9232-3DE1789832D2}"/>
              </a:ext>
            </a:extLst>
          </p:cNvPr>
          <p:cNvSpPr/>
          <p:nvPr/>
        </p:nvSpPr>
        <p:spPr>
          <a:xfrm>
            <a:off x="220635" y="1410124"/>
            <a:ext cx="696216" cy="369332"/>
          </a:xfrm>
          <a:prstGeom prst="rect">
            <a:avLst/>
          </a:prstGeom>
          <a:solidFill>
            <a:schemeClr val="accent1"/>
          </a:solidFill>
        </p:spPr>
        <p:txBody>
          <a:bodyPr wrap="none">
            <a:spAutoFit/>
          </a:bodyPr>
          <a:lstStyle/>
          <a:p>
            <a:r>
              <a:rPr lang="fr-FR" sz="1800" dirty="0">
                <a:solidFill>
                  <a:schemeClr val="bg1"/>
                </a:solidFill>
              </a:rPr>
              <a:t>Train </a:t>
            </a:r>
            <a:endParaRPr lang="en-US" sz="1800" dirty="0">
              <a:solidFill>
                <a:schemeClr val="bg1"/>
              </a:solidFill>
            </a:endParaRPr>
          </a:p>
        </p:txBody>
      </p:sp>
      <p:sp>
        <p:nvSpPr>
          <p:cNvPr id="162" name="Rectangle 161">
            <a:extLst>
              <a:ext uri="{FF2B5EF4-FFF2-40B4-BE49-F238E27FC236}">
                <a16:creationId xmlns:a16="http://schemas.microsoft.com/office/drawing/2014/main" id="{590C4C93-1595-4779-8418-8C490113DFFD}"/>
              </a:ext>
            </a:extLst>
          </p:cNvPr>
          <p:cNvSpPr/>
          <p:nvPr/>
        </p:nvSpPr>
        <p:spPr>
          <a:xfrm>
            <a:off x="220635" y="4389339"/>
            <a:ext cx="608821" cy="369332"/>
          </a:xfrm>
          <a:prstGeom prst="rect">
            <a:avLst/>
          </a:prstGeom>
          <a:solidFill>
            <a:schemeClr val="accent1"/>
          </a:solidFill>
        </p:spPr>
        <p:txBody>
          <a:bodyPr wrap="none">
            <a:spAutoFit/>
          </a:bodyPr>
          <a:lstStyle/>
          <a:p>
            <a:r>
              <a:rPr lang="fr-FR" sz="1800" dirty="0">
                <a:solidFill>
                  <a:schemeClr val="bg1"/>
                </a:solidFill>
              </a:rPr>
              <a:t>Test </a:t>
            </a:r>
            <a:endParaRPr lang="en-US" sz="1800" dirty="0">
              <a:solidFill>
                <a:schemeClr val="bg1"/>
              </a:solidFill>
            </a:endParaRPr>
          </a:p>
        </p:txBody>
      </p:sp>
      <p:graphicFrame>
        <p:nvGraphicFramePr>
          <p:cNvPr id="163" name="Table 7">
            <a:extLst>
              <a:ext uri="{FF2B5EF4-FFF2-40B4-BE49-F238E27FC236}">
                <a16:creationId xmlns:a16="http://schemas.microsoft.com/office/drawing/2014/main" id="{AEA9FD39-07F8-433E-85FE-867052FC4D00}"/>
              </a:ext>
            </a:extLst>
          </p:cNvPr>
          <p:cNvGraphicFramePr>
            <a:graphicFrameLocks noGrp="1"/>
          </p:cNvGraphicFramePr>
          <p:nvPr>
            <p:extLst>
              <p:ext uri="{D42A27DB-BD31-4B8C-83A1-F6EECF244321}">
                <p14:modId xmlns:p14="http://schemas.microsoft.com/office/powerpoint/2010/main" val="366877656"/>
              </p:ext>
            </p:extLst>
          </p:nvPr>
        </p:nvGraphicFramePr>
        <p:xfrm>
          <a:off x="1219598" y="4875778"/>
          <a:ext cx="4417306" cy="955808"/>
        </p:xfrm>
        <a:graphic>
          <a:graphicData uri="http://schemas.openxmlformats.org/drawingml/2006/table">
            <a:tbl>
              <a:tblPr firstRow="1" bandRow="1">
                <a:tableStyleId>{5C22544A-7EE6-4342-B048-85BDC9FD1C3A}</a:tableStyleId>
              </a:tblPr>
              <a:tblGrid>
                <a:gridCol w="429858">
                  <a:extLst>
                    <a:ext uri="{9D8B030D-6E8A-4147-A177-3AD203B41FA5}">
                      <a16:colId xmlns:a16="http://schemas.microsoft.com/office/drawing/2014/main" val="4136142940"/>
                    </a:ext>
                  </a:extLst>
                </a:gridCol>
                <a:gridCol w="498431">
                  <a:extLst>
                    <a:ext uri="{9D8B030D-6E8A-4147-A177-3AD203B41FA5}">
                      <a16:colId xmlns:a16="http://schemas.microsoft.com/office/drawing/2014/main" val="1363759123"/>
                    </a:ext>
                  </a:extLst>
                </a:gridCol>
                <a:gridCol w="498431">
                  <a:extLst>
                    <a:ext uri="{9D8B030D-6E8A-4147-A177-3AD203B41FA5}">
                      <a16:colId xmlns:a16="http://schemas.microsoft.com/office/drawing/2014/main" val="366448341"/>
                    </a:ext>
                  </a:extLst>
                </a:gridCol>
                <a:gridCol w="498431">
                  <a:extLst>
                    <a:ext uri="{9D8B030D-6E8A-4147-A177-3AD203B41FA5}">
                      <a16:colId xmlns:a16="http://schemas.microsoft.com/office/drawing/2014/main" val="4241491766"/>
                    </a:ext>
                  </a:extLst>
                </a:gridCol>
                <a:gridCol w="498431">
                  <a:extLst>
                    <a:ext uri="{9D8B030D-6E8A-4147-A177-3AD203B41FA5}">
                      <a16:colId xmlns:a16="http://schemas.microsoft.com/office/drawing/2014/main" val="2490391587"/>
                    </a:ext>
                  </a:extLst>
                </a:gridCol>
                <a:gridCol w="498431">
                  <a:extLst>
                    <a:ext uri="{9D8B030D-6E8A-4147-A177-3AD203B41FA5}">
                      <a16:colId xmlns:a16="http://schemas.microsoft.com/office/drawing/2014/main" val="4963525"/>
                    </a:ext>
                  </a:extLst>
                </a:gridCol>
                <a:gridCol w="498431">
                  <a:extLst>
                    <a:ext uri="{9D8B030D-6E8A-4147-A177-3AD203B41FA5}">
                      <a16:colId xmlns:a16="http://schemas.microsoft.com/office/drawing/2014/main" val="3452670726"/>
                    </a:ext>
                  </a:extLst>
                </a:gridCol>
                <a:gridCol w="498431">
                  <a:extLst>
                    <a:ext uri="{9D8B030D-6E8A-4147-A177-3AD203B41FA5}">
                      <a16:colId xmlns:a16="http://schemas.microsoft.com/office/drawing/2014/main" val="3850259989"/>
                    </a:ext>
                  </a:extLst>
                </a:gridCol>
                <a:gridCol w="498431">
                  <a:extLst>
                    <a:ext uri="{9D8B030D-6E8A-4147-A177-3AD203B41FA5}">
                      <a16:colId xmlns:a16="http://schemas.microsoft.com/office/drawing/2014/main" val="3319764172"/>
                    </a:ext>
                  </a:extLst>
                </a:gridCol>
              </a:tblGrid>
              <a:tr h="232566">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617000062"/>
                  </a:ext>
                </a:extLst>
              </a:tr>
              <a:tr h="232566">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2001475"/>
                  </a:ext>
                </a:extLst>
              </a:tr>
              <a:tr h="232566">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6059164"/>
                  </a:ext>
                </a:extLst>
              </a:tr>
              <a:tr h="232566">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p>
                  </a:txBody>
                  <a:tcPr marL="56074" marR="56074" marT="28036" marB="280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2816547"/>
                  </a:ext>
                </a:extLst>
              </a:tr>
            </a:tbl>
          </a:graphicData>
        </a:graphic>
      </p:graphicFrame>
      <p:sp>
        <p:nvSpPr>
          <p:cNvPr id="164" name="Left Brace 163">
            <a:extLst>
              <a:ext uri="{FF2B5EF4-FFF2-40B4-BE49-F238E27FC236}">
                <a16:creationId xmlns:a16="http://schemas.microsoft.com/office/drawing/2014/main" id="{3903C253-0793-499F-B088-77C32763356B}"/>
              </a:ext>
            </a:extLst>
          </p:cNvPr>
          <p:cNvSpPr/>
          <p:nvPr/>
        </p:nvSpPr>
        <p:spPr>
          <a:xfrm>
            <a:off x="1036541" y="4866536"/>
            <a:ext cx="109320" cy="974293"/>
          </a:xfrm>
          <a:prstGeom prst="leftBrace">
            <a:avLst>
              <a:gd name="adj1" fmla="val 40281"/>
              <a:gd name="adj2" fmla="val 50000"/>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Rectangle 164">
            <a:extLst>
              <a:ext uri="{FF2B5EF4-FFF2-40B4-BE49-F238E27FC236}">
                <a16:creationId xmlns:a16="http://schemas.microsoft.com/office/drawing/2014/main" id="{5700630A-879B-4C8D-AB4B-1ACD0140EF7D}"/>
              </a:ext>
            </a:extLst>
          </p:cNvPr>
          <p:cNvSpPr/>
          <p:nvPr/>
        </p:nvSpPr>
        <p:spPr>
          <a:xfrm>
            <a:off x="507507" y="5113831"/>
            <a:ext cx="498855" cy="461665"/>
          </a:xfrm>
          <a:prstGeom prst="rect">
            <a:avLst/>
          </a:prstGeom>
        </p:spPr>
        <p:txBody>
          <a:bodyPr wrap="none">
            <a:spAutoFit/>
          </a:bodyPr>
          <a:lstStyle/>
          <a:p>
            <a:r>
              <a:rPr lang="fr-FR" sz="2400" dirty="0">
                <a:solidFill>
                  <a:schemeClr val="tx1">
                    <a:lumMod val="75000"/>
                    <a:lumOff val="25000"/>
                  </a:schemeClr>
                </a:solidFill>
              </a:rPr>
              <a:t>P4</a:t>
            </a:r>
            <a:endParaRPr lang="en-US" dirty="0"/>
          </a:p>
        </p:txBody>
      </p:sp>
      <p:sp>
        <p:nvSpPr>
          <p:cNvPr id="16" name="Arrow: Down 15">
            <a:extLst>
              <a:ext uri="{FF2B5EF4-FFF2-40B4-BE49-F238E27FC236}">
                <a16:creationId xmlns:a16="http://schemas.microsoft.com/office/drawing/2014/main" id="{31099348-47B7-4C40-AA88-58E468F09A05}"/>
              </a:ext>
            </a:extLst>
          </p:cNvPr>
          <p:cNvSpPr/>
          <p:nvPr/>
        </p:nvSpPr>
        <p:spPr>
          <a:xfrm>
            <a:off x="3677466" y="3994249"/>
            <a:ext cx="285809" cy="2346650"/>
          </a:xfrm>
          <a:prstGeom prst="downArrow">
            <a:avLst/>
          </a:prstGeom>
          <a:solidFill>
            <a:schemeClr val="accent1">
              <a:lumMod val="60000"/>
              <a:lumOff val="40000"/>
            </a:schemeClr>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355" name="Rectangle 354">
            <a:extLst>
              <a:ext uri="{FF2B5EF4-FFF2-40B4-BE49-F238E27FC236}">
                <a16:creationId xmlns:a16="http://schemas.microsoft.com/office/drawing/2014/main" id="{5131342A-2914-4446-8DEE-D010A6F9954F}"/>
              </a:ext>
            </a:extLst>
          </p:cNvPr>
          <p:cNvSpPr/>
          <p:nvPr/>
        </p:nvSpPr>
        <p:spPr>
          <a:xfrm>
            <a:off x="2811853" y="4321822"/>
            <a:ext cx="1958876" cy="253916"/>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pPr algn="ctr"/>
            <a:r>
              <a:rPr lang="fr-FR" sz="1050" dirty="0">
                <a:solidFill>
                  <a:schemeClr val="tx1">
                    <a:lumMod val="75000"/>
                    <a:lumOff val="25000"/>
                  </a:schemeClr>
                </a:solidFill>
              </a:rPr>
              <a:t>Modèle de Machine Learning</a:t>
            </a:r>
            <a:endParaRPr lang="en-US" sz="1050" dirty="0"/>
          </a:p>
        </p:txBody>
      </p:sp>
      <p:grpSp>
        <p:nvGrpSpPr>
          <p:cNvPr id="166" name="Group 165">
            <a:extLst>
              <a:ext uri="{FF2B5EF4-FFF2-40B4-BE49-F238E27FC236}">
                <a16:creationId xmlns:a16="http://schemas.microsoft.com/office/drawing/2014/main" id="{3D9AD387-4693-4277-A398-A40313E9BECD}"/>
              </a:ext>
            </a:extLst>
          </p:cNvPr>
          <p:cNvGrpSpPr/>
          <p:nvPr/>
        </p:nvGrpSpPr>
        <p:grpSpPr>
          <a:xfrm>
            <a:off x="3531335" y="6171800"/>
            <a:ext cx="578070" cy="605836"/>
            <a:chOff x="4182076" y="3640051"/>
            <a:chExt cx="578070" cy="605836"/>
          </a:xfrm>
        </p:grpSpPr>
        <p:sp>
          <p:nvSpPr>
            <p:cNvPr id="167" name="Rectangle 166">
              <a:extLst>
                <a:ext uri="{FF2B5EF4-FFF2-40B4-BE49-F238E27FC236}">
                  <a16:creationId xmlns:a16="http://schemas.microsoft.com/office/drawing/2014/main" id="{B48E2781-E5B8-4BCD-8866-0CEDACBAB578}"/>
                </a:ext>
              </a:extLst>
            </p:cNvPr>
            <p:cNvSpPr/>
            <p:nvPr/>
          </p:nvSpPr>
          <p:spPr>
            <a:xfrm>
              <a:off x="4182076" y="3640051"/>
              <a:ext cx="399065" cy="584775"/>
            </a:xfrm>
            <a:prstGeom prst="rect">
              <a:avLst/>
            </a:prstGeom>
          </p:spPr>
          <p:txBody>
            <a:bodyPr wrap="square">
              <a:spAutoFit/>
            </a:bodyPr>
            <a:lstStyle/>
            <a:p>
              <a:r>
                <a:rPr lang="fr-FR" sz="3200" dirty="0">
                  <a:solidFill>
                    <a:schemeClr val="tx2"/>
                  </a:solidFill>
                  <a:latin typeface="Monotype Corsiva" panose="03010101010201010101" pitchFamily="66" charset="0"/>
                </a:rPr>
                <a:t>v</a:t>
              </a:r>
              <a:endParaRPr lang="en-US" sz="2800" dirty="0">
                <a:solidFill>
                  <a:schemeClr val="tx2"/>
                </a:solidFill>
                <a:latin typeface="Monotype Corsiva" panose="03010101010201010101" pitchFamily="66" charset="0"/>
              </a:endParaRPr>
            </a:p>
          </p:txBody>
        </p:sp>
        <p:sp>
          <p:nvSpPr>
            <p:cNvPr id="168" name="Rectangle 167">
              <a:extLst>
                <a:ext uri="{FF2B5EF4-FFF2-40B4-BE49-F238E27FC236}">
                  <a16:creationId xmlns:a16="http://schemas.microsoft.com/office/drawing/2014/main" id="{37F8013D-780C-4F46-84C1-DE2AFF0D7AA4}"/>
                </a:ext>
              </a:extLst>
            </p:cNvPr>
            <p:cNvSpPr/>
            <p:nvPr/>
          </p:nvSpPr>
          <p:spPr>
            <a:xfrm>
              <a:off x="4339838" y="3876555"/>
              <a:ext cx="420308" cy="369332"/>
            </a:xfrm>
            <a:prstGeom prst="rect">
              <a:avLst/>
            </a:prstGeom>
          </p:spPr>
          <p:txBody>
            <a:bodyPr wrap="square">
              <a:spAutoFit/>
            </a:bodyPr>
            <a:lstStyle/>
            <a:p>
              <a:r>
                <a:rPr lang="fr-FR" sz="1800" dirty="0">
                  <a:solidFill>
                    <a:schemeClr val="tx2"/>
                  </a:solidFill>
                </a:rPr>
                <a:t>P4</a:t>
              </a:r>
              <a:endParaRPr lang="en-US" sz="1800" dirty="0">
                <a:solidFill>
                  <a:schemeClr val="tx2"/>
                </a:solidFill>
              </a:endParaRPr>
            </a:p>
          </p:txBody>
        </p:sp>
      </p:grpSp>
    </p:spTree>
    <p:extLst>
      <p:ext uri="{BB962C8B-B14F-4D97-AF65-F5344CB8AC3E}">
        <p14:creationId xmlns:p14="http://schemas.microsoft.com/office/powerpoint/2010/main" val="4108720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A2331C-92EB-48DB-959D-7D6021D66216}"/>
              </a:ext>
            </a:extLst>
          </p:cNvPr>
          <p:cNvPicPr>
            <a:picLocks noChangeAspect="1"/>
          </p:cNvPicPr>
          <p:nvPr/>
        </p:nvPicPr>
        <p:blipFill>
          <a:blip r:embed="rId3"/>
          <a:stretch>
            <a:fillRect/>
          </a:stretch>
        </p:blipFill>
        <p:spPr>
          <a:xfrm>
            <a:off x="550977" y="1255682"/>
            <a:ext cx="4572396" cy="3429297"/>
          </a:xfrm>
          <a:prstGeom prst="rect">
            <a:avLst/>
          </a:prstGeom>
          <a:effectLst>
            <a:outerShdw blurRad="50800" dist="38100" dir="5400000" algn="t" rotWithShape="0">
              <a:prstClr val="black">
                <a:alpha val="40000"/>
              </a:prstClr>
            </a:outerShdw>
          </a:effectLst>
          <a:scene3d>
            <a:camera prst="isometricOffAxis1Right"/>
            <a:lightRig rig="threePt" dir="t"/>
          </a:scene3d>
        </p:spPr>
      </p:pic>
      <p:pic>
        <p:nvPicPr>
          <p:cNvPr id="9" name="Picture 8">
            <a:extLst>
              <a:ext uri="{FF2B5EF4-FFF2-40B4-BE49-F238E27FC236}">
                <a16:creationId xmlns:a16="http://schemas.microsoft.com/office/drawing/2014/main" id="{E9FB9127-5F8A-437D-9457-BFED200B5D97}"/>
              </a:ext>
            </a:extLst>
          </p:cNvPr>
          <p:cNvPicPr>
            <a:picLocks noChangeAspect="1"/>
          </p:cNvPicPr>
          <p:nvPr/>
        </p:nvPicPr>
        <p:blipFill>
          <a:blip r:embed="rId4"/>
          <a:stretch>
            <a:fillRect/>
          </a:stretch>
        </p:blipFill>
        <p:spPr>
          <a:xfrm>
            <a:off x="2699157" y="2005603"/>
            <a:ext cx="4572396" cy="3429297"/>
          </a:xfrm>
          <a:prstGeom prst="rect">
            <a:avLst/>
          </a:prstGeom>
          <a:effectLst>
            <a:outerShdw blurRad="50800" dist="38100" dir="5400000" algn="t" rotWithShape="0">
              <a:prstClr val="black">
                <a:alpha val="40000"/>
              </a:prstClr>
            </a:outerShdw>
          </a:effectLst>
          <a:scene3d>
            <a:camera prst="isometricOffAxis1Right"/>
            <a:lightRig rig="threePt" dir="t"/>
          </a:scene3d>
        </p:spPr>
      </p:pic>
      <p:sp>
        <p:nvSpPr>
          <p:cNvPr id="2" name="Title 1">
            <a:extLst>
              <a:ext uri="{FF2B5EF4-FFF2-40B4-BE49-F238E27FC236}">
                <a16:creationId xmlns:a16="http://schemas.microsoft.com/office/drawing/2014/main" id="{51446154-F058-4899-8CC6-8BE60266EA15}"/>
              </a:ext>
            </a:extLst>
          </p:cNvPr>
          <p:cNvSpPr>
            <a:spLocks noGrp="1"/>
          </p:cNvSpPr>
          <p:nvPr>
            <p:ph type="title"/>
          </p:nvPr>
        </p:nvSpPr>
        <p:spPr/>
        <p:txBody>
          <a:bodyPr/>
          <a:lstStyle/>
          <a:p>
            <a:r>
              <a:rPr lang="fr-FR" dirty="0"/>
              <a:t>Les données</a:t>
            </a:r>
            <a:endParaRPr lang="en-US" dirty="0"/>
          </a:p>
        </p:txBody>
      </p:sp>
      <p:sp>
        <p:nvSpPr>
          <p:cNvPr id="3" name="Text Placeholder 2">
            <a:extLst>
              <a:ext uri="{FF2B5EF4-FFF2-40B4-BE49-F238E27FC236}">
                <a16:creationId xmlns:a16="http://schemas.microsoft.com/office/drawing/2014/main" id="{27F03AF7-DEEA-4C9A-81A2-C83D3DC7CBBB}"/>
              </a:ext>
            </a:extLst>
          </p:cNvPr>
          <p:cNvSpPr>
            <a:spLocks noGrp="1"/>
          </p:cNvSpPr>
          <p:nvPr>
            <p:ph type="body" sz="quarter" idx="11"/>
          </p:nvPr>
        </p:nvSpPr>
        <p:spPr/>
        <p:txBody>
          <a:bodyPr/>
          <a:lstStyle/>
          <a:p>
            <a:r>
              <a:rPr lang="fr-FR" dirty="0"/>
              <a:t>Exemple de données à utiliser</a:t>
            </a:r>
            <a:endParaRPr lang="en-US" dirty="0"/>
          </a:p>
        </p:txBody>
      </p:sp>
      <p:pic>
        <p:nvPicPr>
          <p:cNvPr id="7" name="Picture 6">
            <a:extLst>
              <a:ext uri="{FF2B5EF4-FFF2-40B4-BE49-F238E27FC236}">
                <a16:creationId xmlns:a16="http://schemas.microsoft.com/office/drawing/2014/main" id="{56261932-B00B-49D1-8638-57039EE2DBBD}"/>
              </a:ext>
            </a:extLst>
          </p:cNvPr>
          <p:cNvPicPr>
            <a:picLocks noChangeAspect="1"/>
          </p:cNvPicPr>
          <p:nvPr/>
        </p:nvPicPr>
        <p:blipFill>
          <a:blip r:embed="rId5"/>
          <a:stretch>
            <a:fillRect/>
          </a:stretch>
        </p:blipFill>
        <p:spPr>
          <a:xfrm>
            <a:off x="4985355" y="2374850"/>
            <a:ext cx="4572396" cy="3429297"/>
          </a:xfrm>
          <a:prstGeom prst="rect">
            <a:avLst/>
          </a:prstGeom>
          <a:effectLst>
            <a:outerShdw blurRad="50800" dist="38100" dir="5400000" algn="t" rotWithShape="0">
              <a:prstClr val="black">
                <a:alpha val="40000"/>
              </a:prstClr>
            </a:outerShdw>
          </a:effectLst>
          <a:scene3d>
            <a:camera prst="isometricOffAxis1Right"/>
            <a:lightRig rig="threePt" dir="t"/>
          </a:scene3d>
        </p:spPr>
      </p:pic>
      <p:pic>
        <p:nvPicPr>
          <p:cNvPr id="8" name="Picture 7">
            <a:extLst>
              <a:ext uri="{FF2B5EF4-FFF2-40B4-BE49-F238E27FC236}">
                <a16:creationId xmlns:a16="http://schemas.microsoft.com/office/drawing/2014/main" id="{467CAFDD-9475-4805-9B94-39E71112F791}"/>
              </a:ext>
            </a:extLst>
          </p:cNvPr>
          <p:cNvPicPr>
            <a:picLocks noChangeAspect="1"/>
          </p:cNvPicPr>
          <p:nvPr/>
        </p:nvPicPr>
        <p:blipFill>
          <a:blip r:embed="rId6"/>
          <a:stretch>
            <a:fillRect/>
          </a:stretch>
        </p:blipFill>
        <p:spPr>
          <a:xfrm>
            <a:off x="7137636" y="2911602"/>
            <a:ext cx="4572396" cy="3429297"/>
          </a:xfrm>
          <a:prstGeom prst="rect">
            <a:avLst/>
          </a:prstGeom>
          <a:effectLst>
            <a:outerShdw blurRad="50800" dist="38100" dir="5400000" algn="t" rotWithShape="0">
              <a:prstClr val="black">
                <a:alpha val="40000"/>
              </a:prstClr>
            </a:outerShdw>
          </a:effectLst>
          <a:scene3d>
            <a:camera prst="isometricOffAxis1Right"/>
            <a:lightRig rig="threePt" dir="t"/>
          </a:scene3d>
        </p:spPr>
      </p:pic>
      <p:pic>
        <p:nvPicPr>
          <p:cNvPr id="10" name="Picture 9">
            <a:extLst>
              <a:ext uri="{FF2B5EF4-FFF2-40B4-BE49-F238E27FC236}">
                <a16:creationId xmlns:a16="http://schemas.microsoft.com/office/drawing/2014/main" id="{F83B1503-D5DB-4886-AAD7-7A28A23259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717" y="5776597"/>
            <a:ext cx="3707667" cy="1081403"/>
          </a:xfrm>
          <a:prstGeom prst="rect">
            <a:avLst/>
          </a:prstGeom>
        </p:spPr>
      </p:pic>
    </p:spTree>
    <p:extLst>
      <p:ext uri="{BB962C8B-B14F-4D97-AF65-F5344CB8AC3E}">
        <p14:creationId xmlns:p14="http://schemas.microsoft.com/office/powerpoint/2010/main" val="1069685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0228-C531-954E-86B4-3BAE2E4162D4}"/>
              </a:ext>
            </a:extLst>
          </p:cNvPr>
          <p:cNvSpPr>
            <a:spLocks noGrp="1"/>
          </p:cNvSpPr>
          <p:nvPr>
            <p:ph type="title"/>
          </p:nvPr>
        </p:nvSpPr>
        <p:spPr/>
        <p:txBody>
          <a:bodyPr/>
          <a:lstStyle/>
          <a:p>
            <a:r>
              <a:rPr lang="en-US" dirty="0"/>
              <a:t>Type de </a:t>
            </a:r>
            <a:r>
              <a:rPr lang="en-US" dirty="0" err="1"/>
              <a:t>données</a:t>
            </a:r>
            <a:endParaRPr lang="en-US" dirty="0"/>
          </a:p>
        </p:txBody>
      </p:sp>
      <p:sp>
        <p:nvSpPr>
          <p:cNvPr id="3" name="Text Placeholder 2">
            <a:extLst>
              <a:ext uri="{FF2B5EF4-FFF2-40B4-BE49-F238E27FC236}">
                <a16:creationId xmlns:a16="http://schemas.microsoft.com/office/drawing/2014/main" id="{E6CF7DF7-FF90-A546-84C5-6E89D0405247}"/>
              </a:ext>
            </a:extLst>
          </p:cNvPr>
          <p:cNvSpPr>
            <a:spLocks noGrp="1"/>
          </p:cNvSpPr>
          <p:nvPr>
            <p:ph type="body" sz="quarter" idx="11"/>
          </p:nvPr>
        </p:nvSpPr>
        <p:spPr/>
        <p:txBody>
          <a:bodyPr/>
          <a:lstStyle/>
          <a:p>
            <a:r>
              <a:rPr lang="en-US" dirty="0"/>
              <a:t>Log, </a:t>
            </a:r>
            <a:r>
              <a:rPr lang="en-US" dirty="0" err="1"/>
              <a:t>Cartes</a:t>
            </a:r>
            <a:r>
              <a:rPr lang="en-US" dirty="0"/>
              <a:t>,…</a:t>
            </a:r>
          </a:p>
        </p:txBody>
      </p:sp>
      <p:graphicFrame>
        <p:nvGraphicFramePr>
          <p:cNvPr id="5" name="Diagram 4">
            <a:extLst>
              <a:ext uri="{FF2B5EF4-FFF2-40B4-BE49-F238E27FC236}">
                <a16:creationId xmlns:a16="http://schemas.microsoft.com/office/drawing/2014/main" id="{2DFA55D6-351B-1B44-B09B-8C6D17CA707C}"/>
              </a:ext>
            </a:extLst>
          </p:cNvPr>
          <p:cNvGraphicFramePr/>
          <p:nvPr>
            <p:extLst>
              <p:ext uri="{D42A27DB-BD31-4B8C-83A1-F6EECF244321}">
                <p14:modId xmlns:p14="http://schemas.microsoft.com/office/powerpoint/2010/main" val="1001743724"/>
              </p:ext>
            </p:extLst>
          </p:nvPr>
        </p:nvGraphicFramePr>
        <p:xfrm>
          <a:off x="5735801" y="186417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04487042-3FB3-9747-A85C-D15B7E08E612}"/>
              </a:ext>
            </a:extLst>
          </p:cNvPr>
          <p:cNvCxnSpPr/>
          <p:nvPr/>
        </p:nvCxnSpPr>
        <p:spPr>
          <a:xfrm>
            <a:off x="3381100" y="5808898"/>
            <a:ext cx="641844" cy="7920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01227D5-B484-6946-B85D-4CD2597C8179}"/>
              </a:ext>
            </a:extLst>
          </p:cNvPr>
          <p:cNvCxnSpPr/>
          <p:nvPr/>
        </p:nvCxnSpPr>
        <p:spPr>
          <a:xfrm>
            <a:off x="3477631" y="5744294"/>
            <a:ext cx="641844" cy="7920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669401-B9A9-FD4B-A5F2-8FE18B401B1A}"/>
              </a:ext>
            </a:extLst>
          </p:cNvPr>
          <p:cNvCxnSpPr/>
          <p:nvPr/>
        </p:nvCxnSpPr>
        <p:spPr>
          <a:xfrm flipV="1">
            <a:off x="4019272" y="6524786"/>
            <a:ext cx="96531" cy="76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BAFDE4AF-0FFE-934E-BE3E-9BF1C5620F17}"/>
              </a:ext>
            </a:extLst>
          </p:cNvPr>
          <p:cNvSpPr/>
          <p:nvPr/>
        </p:nvSpPr>
        <p:spPr>
          <a:xfrm>
            <a:off x="1693979" y="2287896"/>
            <a:ext cx="280735" cy="3311611"/>
          </a:xfrm>
          <a:custGeom>
            <a:avLst/>
            <a:gdLst>
              <a:gd name="connsiteX0" fmla="*/ 123568 w 280735"/>
              <a:gd name="connsiteY0" fmla="*/ 0 h 3311611"/>
              <a:gd name="connsiteX1" fmla="*/ 41190 w 280735"/>
              <a:gd name="connsiteY1" fmla="*/ 8238 h 3311611"/>
              <a:gd name="connsiteX2" fmla="*/ 32952 w 280735"/>
              <a:gd name="connsiteY2" fmla="*/ 32951 h 3311611"/>
              <a:gd name="connsiteX3" fmla="*/ 57665 w 280735"/>
              <a:gd name="connsiteY3" fmla="*/ 90616 h 3311611"/>
              <a:gd name="connsiteX4" fmla="*/ 82379 w 280735"/>
              <a:gd name="connsiteY4" fmla="*/ 107092 h 3311611"/>
              <a:gd name="connsiteX5" fmla="*/ 131806 w 280735"/>
              <a:gd name="connsiteY5" fmla="*/ 156519 h 3311611"/>
              <a:gd name="connsiteX6" fmla="*/ 205946 w 280735"/>
              <a:gd name="connsiteY6" fmla="*/ 189470 h 3311611"/>
              <a:gd name="connsiteX7" fmla="*/ 222422 w 280735"/>
              <a:gd name="connsiteY7" fmla="*/ 238897 h 3311611"/>
              <a:gd name="connsiteX8" fmla="*/ 214184 w 280735"/>
              <a:gd name="connsiteY8" fmla="*/ 271849 h 3311611"/>
              <a:gd name="connsiteX9" fmla="*/ 164757 w 280735"/>
              <a:gd name="connsiteY9" fmla="*/ 313038 h 3311611"/>
              <a:gd name="connsiteX10" fmla="*/ 107092 w 280735"/>
              <a:gd name="connsiteY10" fmla="*/ 329514 h 3311611"/>
              <a:gd name="connsiteX11" fmla="*/ 57665 w 280735"/>
              <a:gd name="connsiteY11" fmla="*/ 370703 h 3311611"/>
              <a:gd name="connsiteX12" fmla="*/ 49427 w 280735"/>
              <a:gd name="connsiteY12" fmla="*/ 502508 h 3311611"/>
              <a:gd name="connsiteX13" fmla="*/ 74141 w 280735"/>
              <a:gd name="connsiteY13" fmla="*/ 518984 h 3311611"/>
              <a:gd name="connsiteX14" fmla="*/ 115330 w 280735"/>
              <a:gd name="connsiteY14" fmla="*/ 560173 h 3311611"/>
              <a:gd name="connsiteX15" fmla="*/ 164757 w 280735"/>
              <a:gd name="connsiteY15" fmla="*/ 593124 h 3311611"/>
              <a:gd name="connsiteX16" fmla="*/ 189471 w 280735"/>
              <a:gd name="connsiteY16" fmla="*/ 609600 h 3311611"/>
              <a:gd name="connsiteX17" fmla="*/ 214184 w 280735"/>
              <a:gd name="connsiteY17" fmla="*/ 617838 h 3311611"/>
              <a:gd name="connsiteX18" fmla="*/ 230660 w 280735"/>
              <a:gd name="connsiteY18" fmla="*/ 642551 h 3311611"/>
              <a:gd name="connsiteX19" fmla="*/ 230660 w 280735"/>
              <a:gd name="connsiteY19" fmla="*/ 749643 h 3311611"/>
              <a:gd name="connsiteX20" fmla="*/ 197709 w 280735"/>
              <a:gd name="connsiteY20" fmla="*/ 766119 h 3311611"/>
              <a:gd name="connsiteX21" fmla="*/ 148282 w 280735"/>
              <a:gd name="connsiteY21" fmla="*/ 807308 h 3311611"/>
              <a:gd name="connsiteX22" fmla="*/ 98855 w 280735"/>
              <a:gd name="connsiteY22" fmla="*/ 840260 h 3311611"/>
              <a:gd name="connsiteX23" fmla="*/ 74141 w 280735"/>
              <a:gd name="connsiteY23" fmla="*/ 889687 h 3311611"/>
              <a:gd name="connsiteX24" fmla="*/ 49427 w 280735"/>
              <a:gd name="connsiteY24" fmla="*/ 947351 h 3311611"/>
              <a:gd name="connsiteX25" fmla="*/ 57665 w 280735"/>
              <a:gd name="connsiteY25" fmla="*/ 996778 h 3311611"/>
              <a:gd name="connsiteX26" fmla="*/ 90617 w 280735"/>
              <a:gd name="connsiteY26" fmla="*/ 1013254 h 3311611"/>
              <a:gd name="connsiteX27" fmla="*/ 115330 w 280735"/>
              <a:gd name="connsiteY27" fmla="*/ 1037968 h 3311611"/>
              <a:gd name="connsiteX28" fmla="*/ 140044 w 280735"/>
              <a:gd name="connsiteY28" fmla="*/ 1046206 h 3311611"/>
              <a:gd name="connsiteX29" fmla="*/ 164757 w 280735"/>
              <a:gd name="connsiteY29" fmla="*/ 1062681 h 3311611"/>
              <a:gd name="connsiteX30" fmla="*/ 197709 w 280735"/>
              <a:gd name="connsiteY30" fmla="*/ 1112108 h 3311611"/>
              <a:gd name="connsiteX31" fmla="*/ 172995 w 280735"/>
              <a:gd name="connsiteY31" fmla="*/ 1219200 h 3311611"/>
              <a:gd name="connsiteX32" fmla="*/ 140044 w 280735"/>
              <a:gd name="connsiteY32" fmla="*/ 1227438 h 3311611"/>
              <a:gd name="connsiteX33" fmla="*/ 115330 w 280735"/>
              <a:gd name="connsiteY33" fmla="*/ 1252151 h 3311611"/>
              <a:gd name="connsiteX34" fmla="*/ 90617 w 280735"/>
              <a:gd name="connsiteY34" fmla="*/ 1260389 h 3311611"/>
              <a:gd name="connsiteX35" fmla="*/ 65903 w 280735"/>
              <a:gd name="connsiteY35" fmla="*/ 1276865 h 3311611"/>
              <a:gd name="connsiteX36" fmla="*/ 24714 w 280735"/>
              <a:gd name="connsiteY36" fmla="*/ 1351006 h 3311611"/>
              <a:gd name="connsiteX37" fmla="*/ 16476 w 280735"/>
              <a:gd name="connsiteY37" fmla="*/ 1433384 h 3311611"/>
              <a:gd name="connsiteX38" fmla="*/ 82379 w 280735"/>
              <a:gd name="connsiteY38" fmla="*/ 1449860 h 3311611"/>
              <a:gd name="connsiteX39" fmla="*/ 140044 w 280735"/>
              <a:gd name="connsiteY39" fmla="*/ 1482811 h 3311611"/>
              <a:gd name="connsiteX40" fmla="*/ 222422 w 280735"/>
              <a:gd name="connsiteY40" fmla="*/ 1532238 h 3311611"/>
              <a:gd name="connsiteX41" fmla="*/ 230660 w 280735"/>
              <a:gd name="connsiteY41" fmla="*/ 1565189 h 3311611"/>
              <a:gd name="connsiteX42" fmla="*/ 247136 w 280735"/>
              <a:gd name="connsiteY42" fmla="*/ 1589903 h 3311611"/>
              <a:gd name="connsiteX43" fmla="*/ 214184 w 280735"/>
              <a:gd name="connsiteY43" fmla="*/ 1639330 h 3311611"/>
              <a:gd name="connsiteX44" fmla="*/ 181233 w 280735"/>
              <a:gd name="connsiteY44" fmla="*/ 1688757 h 3311611"/>
              <a:gd name="connsiteX45" fmla="*/ 148282 w 280735"/>
              <a:gd name="connsiteY45" fmla="*/ 1738184 h 3311611"/>
              <a:gd name="connsiteX46" fmla="*/ 131806 w 280735"/>
              <a:gd name="connsiteY46" fmla="*/ 1762897 h 3311611"/>
              <a:gd name="connsiteX47" fmla="*/ 98855 w 280735"/>
              <a:gd name="connsiteY47" fmla="*/ 1812324 h 3311611"/>
              <a:gd name="connsiteX48" fmla="*/ 65903 w 280735"/>
              <a:gd name="connsiteY48" fmla="*/ 1861751 h 3311611"/>
              <a:gd name="connsiteX49" fmla="*/ 49427 w 280735"/>
              <a:gd name="connsiteY49" fmla="*/ 1886465 h 3311611"/>
              <a:gd name="connsiteX50" fmla="*/ 0 w 280735"/>
              <a:gd name="connsiteY50" fmla="*/ 1927654 h 3311611"/>
              <a:gd name="connsiteX51" fmla="*/ 8238 w 280735"/>
              <a:gd name="connsiteY51" fmla="*/ 1977081 h 3311611"/>
              <a:gd name="connsiteX52" fmla="*/ 32952 w 280735"/>
              <a:gd name="connsiteY52" fmla="*/ 1993557 h 3311611"/>
              <a:gd name="connsiteX53" fmla="*/ 74141 w 280735"/>
              <a:gd name="connsiteY53" fmla="*/ 2001795 h 3311611"/>
              <a:gd name="connsiteX54" fmla="*/ 98855 w 280735"/>
              <a:gd name="connsiteY54" fmla="*/ 2010033 h 3311611"/>
              <a:gd name="connsiteX55" fmla="*/ 123568 w 280735"/>
              <a:gd name="connsiteY55" fmla="*/ 2034746 h 3311611"/>
              <a:gd name="connsiteX56" fmla="*/ 172995 w 280735"/>
              <a:gd name="connsiteY56" fmla="*/ 2051222 h 3311611"/>
              <a:gd name="connsiteX57" fmla="*/ 181233 w 280735"/>
              <a:gd name="connsiteY57" fmla="*/ 2075935 h 3311611"/>
              <a:gd name="connsiteX58" fmla="*/ 148282 w 280735"/>
              <a:gd name="connsiteY58" fmla="*/ 2133600 h 3311611"/>
              <a:gd name="connsiteX59" fmla="*/ 115330 w 280735"/>
              <a:gd name="connsiteY59" fmla="*/ 2141838 h 3311611"/>
              <a:gd name="connsiteX60" fmla="*/ 90617 w 280735"/>
              <a:gd name="connsiteY60" fmla="*/ 2158314 h 3311611"/>
              <a:gd name="connsiteX61" fmla="*/ 57665 w 280735"/>
              <a:gd name="connsiteY61" fmla="*/ 2166551 h 3311611"/>
              <a:gd name="connsiteX62" fmla="*/ 32952 w 280735"/>
              <a:gd name="connsiteY62" fmla="*/ 2215978 h 3311611"/>
              <a:gd name="connsiteX63" fmla="*/ 41190 w 280735"/>
              <a:gd name="connsiteY63" fmla="*/ 2248930 h 3311611"/>
              <a:gd name="connsiteX64" fmla="*/ 148282 w 280735"/>
              <a:gd name="connsiteY64" fmla="*/ 2281881 h 3311611"/>
              <a:gd name="connsiteX65" fmla="*/ 164757 w 280735"/>
              <a:gd name="connsiteY65" fmla="*/ 2339546 h 3311611"/>
              <a:gd name="connsiteX66" fmla="*/ 131806 w 280735"/>
              <a:gd name="connsiteY66" fmla="*/ 2356022 h 3311611"/>
              <a:gd name="connsiteX67" fmla="*/ 65903 w 280735"/>
              <a:gd name="connsiteY67" fmla="*/ 2372497 h 3311611"/>
              <a:gd name="connsiteX68" fmla="*/ 16476 w 280735"/>
              <a:gd name="connsiteY68" fmla="*/ 2388973 h 3311611"/>
              <a:gd name="connsiteX69" fmla="*/ 41190 w 280735"/>
              <a:gd name="connsiteY69" fmla="*/ 2438400 h 3311611"/>
              <a:gd name="connsiteX70" fmla="*/ 74141 w 280735"/>
              <a:gd name="connsiteY70" fmla="*/ 2446638 h 3311611"/>
              <a:gd name="connsiteX71" fmla="*/ 90617 w 280735"/>
              <a:gd name="connsiteY71" fmla="*/ 2471351 h 3311611"/>
              <a:gd name="connsiteX72" fmla="*/ 131806 w 280735"/>
              <a:gd name="connsiteY72" fmla="*/ 2479589 h 3311611"/>
              <a:gd name="connsiteX73" fmla="*/ 164757 w 280735"/>
              <a:gd name="connsiteY73" fmla="*/ 2487827 h 3311611"/>
              <a:gd name="connsiteX74" fmla="*/ 189471 w 280735"/>
              <a:gd name="connsiteY74" fmla="*/ 2512541 h 3311611"/>
              <a:gd name="connsiteX75" fmla="*/ 214184 w 280735"/>
              <a:gd name="connsiteY75" fmla="*/ 2520778 h 3311611"/>
              <a:gd name="connsiteX76" fmla="*/ 247136 w 280735"/>
              <a:gd name="connsiteY76" fmla="*/ 2553730 h 3311611"/>
              <a:gd name="connsiteX77" fmla="*/ 263611 w 280735"/>
              <a:gd name="connsiteY77" fmla="*/ 2594919 h 3311611"/>
              <a:gd name="connsiteX78" fmla="*/ 280087 w 280735"/>
              <a:gd name="connsiteY78" fmla="*/ 2619633 h 3311611"/>
              <a:gd name="connsiteX79" fmla="*/ 271849 w 280735"/>
              <a:gd name="connsiteY79" fmla="*/ 2677297 h 3311611"/>
              <a:gd name="connsiteX80" fmla="*/ 247136 w 280735"/>
              <a:gd name="connsiteY80" fmla="*/ 2693773 h 3311611"/>
              <a:gd name="connsiteX81" fmla="*/ 181233 w 280735"/>
              <a:gd name="connsiteY81" fmla="*/ 2726724 h 3311611"/>
              <a:gd name="connsiteX82" fmla="*/ 164757 w 280735"/>
              <a:gd name="connsiteY82" fmla="*/ 2751438 h 3311611"/>
              <a:gd name="connsiteX83" fmla="*/ 131806 w 280735"/>
              <a:gd name="connsiteY83" fmla="*/ 2759676 h 3311611"/>
              <a:gd name="connsiteX84" fmla="*/ 74141 w 280735"/>
              <a:gd name="connsiteY84" fmla="*/ 2776151 h 3311611"/>
              <a:gd name="connsiteX85" fmla="*/ 57665 w 280735"/>
              <a:gd name="connsiteY85" fmla="*/ 2800865 h 3311611"/>
              <a:gd name="connsiteX86" fmla="*/ 98855 w 280735"/>
              <a:gd name="connsiteY86" fmla="*/ 2842054 h 3311611"/>
              <a:gd name="connsiteX87" fmla="*/ 131806 w 280735"/>
              <a:gd name="connsiteY87" fmla="*/ 2899719 h 3311611"/>
              <a:gd name="connsiteX88" fmla="*/ 156519 w 280735"/>
              <a:gd name="connsiteY88" fmla="*/ 2990335 h 3311611"/>
              <a:gd name="connsiteX89" fmla="*/ 172995 w 280735"/>
              <a:gd name="connsiteY89" fmla="*/ 3015049 h 3311611"/>
              <a:gd name="connsiteX90" fmla="*/ 164757 w 280735"/>
              <a:gd name="connsiteY90" fmla="*/ 3064476 h 3311611"/>
              <a:gd name="connsiteX91" fmla="*/ 98855 w 280735"/>
              <a:gd name="connsiteY91" fmla="*/ 3080951 h 3311611"/>
              <a:gd name="connsiteX92" fmla="*/ 90617 w 280735"/>
              <a:gd name="connsiteY92" fmla="*/ 3122141 h 3311611"/>
              <a:gd name="connsiteX93" fmla="*/ 107092 w 280735"/>
              <a:gd name="connsiteY93" fmla="*/ 3146854 h 3311611"/>
              <a:gd name="connsiteX94" fmla="*/ 131806 w 280735"/>
              <a:gd name="connsiteY94" fmla="*/ 3171568 h 3311611"/>
              <a:gd name="connsiteX95" fmla="*/ 181233 w 280735"/>
              <a:gd name="connsiteY95" fmla="*/ 3220995 h 3311611"/>
              <a:gd name="connsiteX96" fmla="*/ 247136 w 280735"/>
              <a:gd name="connsiteY96" fmla="*/ 3311611 h 33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80735" h="3311611">
                <a:moveTo>
                  <a:pt x="123568" y="0"/>
                </a:moveTo>
                <a:cubicBezTo>
                  <a:pt x="96109" y="2746"/>
                  <a:pt x="67125" y="-1193"/>
                  <a:pt x="41190" y="8238"/>
                </a:cubicBezTo>
                <a:cubicBezTo>
                  <a:pt x="33029" y="11205"/>
                  <a:pt x="32952" y="24268"/>
                  <a:pt x="32952" y="32951"/>
                </a:cubicBezTo>
                <a:cubicBezTo>
                  <a:pt x="32952" y="43252"/>
                  <a:pt x="54448" y="86756"/>
                  <a:pt x="57665" y="90616"/>
                </a:cubicBezTo>
                <a:cubicBezTo>
                  <a:pt x="64003" y="98222"/>
                  <a:pt x="74979" y="100514"/>
                  <a:pt x="82379" y="107092"/>
                </a:cubicBezTo>
                <a:cubicBezTo>
                  <a:pt x="99794" y="122572"/>
                  <a:pt x="109702" y="149151"/>
                  <a:pt x="131806" y="156519"/>
                </a:cubicBezTo>
                <a:cubicBezTo>
                  <a:pt x="190625" y="176126"/>
                  <a:pt x="166783" y="163362"/>
                  <a:pt x="205946" y="189470"/>
                </a:cubicBezTo>
                <a:cubicBezTo>
                  <a:pt x="211438" y="205946"/>
                  <a:pt x="226634" y="222049"/>
                  <a:pt x="222422" y="238897"/>
                </a:cubicBezTo>
                <a:cubicBezTo>
                  <a:pt x="219676" y="249881"/>
                  <a:pt x="219801" y="262019"/>
                  <a:pt x="214184" y="271849"/>
                </a:cubicBezTo>
                <a:cubicBezTo>
                  <a:pt x="207765" y="283083"/>
                  <a:pt x="177667" y="307505"/>
                  <a:pt x="164757" y="313038"/>
                </a:cubicBezTo>
                <a:cubicBezTo>
                  <a:pt x="127799" y="328878"/>
                  <a:pt x="139159" y="313481"/>
                  <a:pt x="107092" y="329514"/>
                </a:cubicBezTo>
                <a:cubicBezTo>
                  <a:pt x="84154" y="340983"/>
                  <a:pt x="75884" y="352484"/>
                  <a:pt x="57665" y="370703"/>
                </a:cubicBezTo>
                <a:cubicBezTo>
                  <a:pt x="39781" y="424358"/>
                  <a:pt x="27835" y="437732"/>
                  <a:pt x="49427" y="502508"/>
                </a:cubicBezTo>
                <a:cubicBezTo>
                  <a:pt x="52558" y="511901"/>
                  <a:pt x="65903" y="513492"/>
                  <a:pt x="74141" y="518984"/>
                </a:cubicBezTo>
                <a:cubicBezTo>
                  <a:pt x="104347" y="564291"/>
                  <a:pt x="74141" y="525848"/>
                  <a:pt x="115330" y="560173"/>
                </a:cubicBezTo>
                <a:cubicBezTo>
                  <a:pt x="156467" y="594454"/>
                  <a:pt x="121328" y="578649"/>
                  <a:pt x="164757" y="593124"/>
                </a:cubicBezTo>
                <a:cubicBezTo>
                  <a:pt x="172995" y="598616"/>
                  <a:pt x="180615" y="605172"/>
                  <a:pt x="189471" y="609600"/>
                </a:cubicBezTo>
                <a:cubicBezTo>
                  <a:pt x="197238" y="613483"/>
                  <a:pt x="207403" y="612414"/>
                  <a:pt x="214184" y="617838"/>
                </a:cubicBezTo>
                <a:cubicBezTo>
                  <a:pt x="221915" y="624023"/>
                  <a:pt x="225168" y="634313"/>
                  <a:pt x="230660" y="642551"/>
                </a:cubicBezTo>
                <a:cubicBezTo>
                  <a:pt x="243594" y="681353"/>
                  <a:pt x="252572" y="697054"/>
                  <a:pt x="230660" y="749643"/>
                </a:cubicBezTo>
                <a:cubicBezTo>
                  <a:pt x="225937" y="760979"/>
                  <a:pt x="208693" y="760627"/>
                  <a:pt x="197709" y="766119"/>
                </a:cubicBezTo>
                <a:cubicBezTo>
                  <a:pt x="137947" y="845799"/>
                  <a:pt x="204891" y="769568"/>
                  <a:pt x="148282" y="807308"/>
                </a:cubicBezTo>
                <a:cubicBezTo>
                  <a:pt x="86575" y="848447"/>
                  <a:pt x="157616" y="820672"/>
                  <a:pt x="98855" y="840260"/>
                </a:cubicBezTo>
                <a:cubicBezTo>
                  <a:pt x="67192" y="887753"/>
                  <a:pt x="94605" y="841938"/>
                  <a:pt x="74141" y="889687"/>
                </a:cubicBezTo>
                <a:cubicBezTo>
                  <a:pt x="43600" y="960948"/>
                  <a:pt x="68748" y="889391"/>
                  <a:pt x="49427" y="947351"/>
                </a:cubicBezTo>
                <a:cubicBezTo>
                  <a:pt x="52173" y="963827"/>
                  <a:pt x="48812" y="982614"/>
                  <a:pt x="57665" y="996778"/>
                </a:cubicBezTo>
                <a:cubicBezTo>
                  <a:pt x="64174" y="1007192"/>
                  <a:pt x="80624" y="1006116"/>
                  <a:pt x="90617" y="1013254"/>
                </a:cubicBezTo>
                <a:cubicBezTo>
                  <a:pt x="100097" y="1020026"/>
                  <a:pt x="105637" y="1031506"/>
                  <a:pt x="115330" y="1037968"/>
                </a:cubicBezTo>
                <a:cubicBezTo>
                  <a:pt x="122555" y="1042785"/>
                  <a:pt x="132277" y="1042323"/>
                  <a:pt x="140044" y="1046206"/>
                </a:cubicBezTo>
                <a:cubicBezTo>
                  <a:pt x="148899" y="1050634"/>
                  <a:pt x="156519" y="1057189"/>
                  <a:pt x="164757" y="1062681"/>
                </a:cubicBezTo>
                <a:cubicBezTo>
                  <a:pt x="175741" y="1079157"/>
                  <a:pt x="199896" y="1092428"/>
                  <a:pt x="197709" y="1112108"/>
                </a:cubicBezTo>
                <a:cubicBezTo>
                  <a:pt x="196097" y="1126613"/>
                  <a:pt x="196649" y="1199488"/>
                  <a:pt x="172995" y="1219200"/>
                </a:cubicBezTo>
                <a:cubicBezTo>
                  <a:pt x="164297" y="1226448"/>
                  <a:pt x="151028" y="1224692"/>
                  <a:pt x="140044" y="1227438"/>
                </a:cubicBezTo>
                <a:cubicBezTo>
                  <a:pt x="131806" y="1235676"/>
                  <a:pt x="125023" y="1245689"/>
                  <a:pt x="115330" y="1252151"/>
                </a:cubicBezTo>
                <a:cubicBezTo>
                  <a:pt x="108105" y="1256968"/>
                  <a:pt x="98384" y="1256506"/>
                  <a:pt x="90617" y="1260389"/>
                </a:cubicBezTo>
                <a:cubicBezTo>
                  <a:pt x="81761" y="1264817"/>
                  <a:pt x="74141" y="1271373"/>
                  <a:pt x="65903" y="1276865"/>
                </a:cubicBezTo>
                <a:cubicBezTo>
                  <a:pt x="45743" y="1337344"/>
                  <a:pt x="61707" y="1314011"/>
                  <a:pt x="24714" y="1351006"/>
                </a:cubicBezTo>
                <a:cubicBezTo>
                  <a:pt x="22019" y="1359090"/>
                  <a:pt x="-7292" y="1417539"/>
                  <a:pt x="16476" y="1433384"/>
                </a:cubicBezTo>
                <a:cubicBezTo>
                  <a:pt x="35317" y="1445944"/>
                  <a:pt x="82379" y="1449860"/>
                  <a:pt x="82379" y="1449860"/>
                </a:cubicBezTo>
                <a:cubicBezTo>
                  <a:pt x="167871" y="1506853"/>
                  <a:pt x="35521" y="1420098"/>
                  <a:pt x="140044" y="1482811"/>
                </a:cubicBezTo>
                <a:cubicBezTo>
                  <a:pt x="239459" y="1542459"/>
                  <a:pt x="147096" y="1494574"/>
                  <a:pt x="222422" y="1532238"/>
                </a:cubicBezTo>
                <a:cubicBezTo>
                  <a:pt x="225168" y="1543222"/>
                  <a:pt x="226200" y="1554783"/>
                  <a:pt x="230660" y="1565189"/>
                </a:cubicBezTo>
                <a:cubicBezTo>
                  <a:pt x="234560" y="1574289"/>
                  <a:pt x="245508" y="1580137"/>
                  <a:pt x="247136" y="1589903"/>
                </a:cubicBezTo>
                <a:cubicBezTo>
                  <a:pt x="250843" y="1612144"/>
                  <a:pt x="224068" y="1626621"/>
                  <a:pt x="214184" y="1639330"/>
                </a:cubicBezTo>
                <a:cubicBezTo>
                  <a:pt x="202027" y="1654960"/>
                  <a:pt x="192217" y="1672281"/>
                  <a:pt x="181233" y="1688757"/>
                </a:cubicBezTo>
                <a:lnTo>
                  <a:pt x="148282" y="1738184"/>
                </a:lnTo>
                <a:lnTo>
                  <a:pt x="131806" y="1762897"/>
                </a:lnTo>
                <a:cubicBezTo>
                  <a:pt x="116051" y="1810161"/>
                  <a:pt x="134850" y="1766045"/>
                  <a:pt x="98855" y="1812324"/>
                </a:cubicBezTo>
                <a:cubicBezTo>
                  <a:pt x="86698" y="1827954"/>
                  <a:pt x="76887" y="1845275"/>
                  <a:pt x="65903" y="1861751"/>
                </a:cubicBezTo>
                <a:cubicBezTo>
                  <a:pt x="60411" y="1869989"/>
                  <a:pt x="56428" y="1879464"/>
                  <a:pt x="49427" y="1886465"/>
                </a:cubicBezTo>
                <a:cubicBezTo>
                  <a:pt x="17713" y="1918179"/>
                  <a:pt x="34407" y="1904716"/>
                  <a:pt x="0" y="1927654"/>
                </a:cubicBezTo>
                <a:cubicBezTo>
                  <a:pt x="2746" y="1944130"/>
                  <a:pt x="768" y="1962141"/>
                  <a:pt x="8238" y="1977081"/>
                </a:cubicBezTo>
                <a:cubicBezTo>
                  <a:pt x="12666" y="1985937"/>
                  <a:pt x="23682" y="1990081"/>
                  <a:pt x="32952" y="1993557"/>
                </a:cubicBezTo>
                <a:cubicBezTo>
                  <a:pt x="46062" y="1998473"/>
                  <a:pt x="60557" y="1998399"/>
                  <a:pt x="74141" y="2001795"/>
                </a:cubicBezTo>
                <a:cubicBezTo>
                  <a:pt x="82565" y="2003901"/>
                  <a:pt x="90617" y="2007287"/>
                  <a:pt x="98855" y="2010033"/>
                </a:cubicBezTo>
                <a:cubicBezTo>
                  <a:pt x="107093" y="2018271"/>
                  <a:pt x="113384" y="2029088"/>
                  <a:pt x="123568" y="2034746"/>
                </a:cubicBezTo>
                <a:cubicBezTo>
                  <a:pt x="138749" y="2043180"/>
                  <a:pt x="172995" y="2051222"/>
                  <a:pt x="172995" y="2051222"/>
                </a:cubicBezTo>
                <a:cubicBezTo>
                  <a:pt x="175741" y="2059460"/>
                  <a:pt x="181233" y="2067252"/>
                  <a:pt x="181233" y="2075935"/>
                </a:cubicBezTo>
                <a:cubicBezTo>
                  <a:pt x="181233" y="2100239"/>
                  <a:pt x="169617" y="2121409"/>
                  <a:pt x="148282" y="2133600"/>
                </a:cubicBezTo>
                <a:cubicBezTo>
                  <a:pt x="138452" y="2139217"/>
                  <a:pt x="126314" y="2139092"/>
                  <a:pt x="115330" y="2141838"/>
                </a:cubicBezTo>
                <a:cubicBezTo>
                  <a:pt x="107092" y="2147330"/>
                  <a:pt x="99717" y="2154414"/>
                  <a:pt x="90617" y="2158314"/>
                </a:cubicBezTo>
                <a:cubicBezTo>
                  <a:pt x="80210" y="2162774"/>
                  <a:pt x="67085" y="2160271"/>
                  <a:pt x="57665" y="2166551"/>
                </a:cubicBezTo>
                <a:cubicBezTo>
                  <a:pt x="43979" y="2175675"/>
                  <a:pt x="37651" y="2201882"/>
                  <a:pt x="32952" y="2215978"/>
                </a:cubicBezTo>
                <a:cubicBezTo>
                  <a:pt x="35698" y="2226962"/>
                  <a:pt x="36730" y="2238523"/>
                  <a:pt x="41190" y="2248930"/>
                </a:cubicBezTo>
                <a:cubicBezTo>
                  <a:pt x="62114" y="2297754"/>
                  <a:pt x="85716" y="2276193"/>
                  <a:pt x="148282" y="2281881"/>
                </a:cubicBezTo>
                <a:cubicBezTo>
                  <a:pt x="177406" y="2291589"/>
                  <a:pt x="196419" y="2288886"/>
                  <a:pt x="164757" y="2339546"/>
                </a:cubicBezTo>
                <a:cubicBezTo>
                  <a:pt x="158249" y="2349960"/>
                  <a:pt x="143093" y="2351185"/>
                  <a:pt x="131806" y="2356022"/>
                </a:cubicBezTo>
                <a:cubicBezTo>
                  <a:pt x="102642" y="2368521"/>
                  <a:pt x="101364" y="2362826"/>
                  <a:pt x="65903" y="2372497"/>
                </a:cubicBezTo>
                <a:cubicBezTo>
                  <a:pt x="49148" y="2377066"/>
                  <a:pt x="16476" y="2388973"/>
                  <a:pt x="16476" y="2388973"/>
                </a:cubicBezTo>
                <a:cubicBezTo>
                  <a:pt x="21175" y="2403071"/>
                  <a:pt x="27501" y="2429274"/>
                  <a:pt x="41190" y="2438400"/>
                </a:cubicBezTo>
                <a:cubicBezTo>
                  <a:pt x="50610" y="2444680"/>
                  <a:pt x="63157" y="2443892"/>
                  <a:pt x="74141" y="2446638"/>
                </a:cubicBezTo>
                <a:cubicBezTo>
                  <a:pt x="79633" y="2454876"/>
                  <a:pt x="82021" y="2466439"/>
                  <a:pt x="90617" y="2471351"/>
                </a:cubicBezTo>
                <a:cubicBezTo>
                  <a:pt x="102774" y="2478298"/>
                  <a:pt x="118138" y="2476552"/>
                  <a:pt x="131806" y="2479589"/>
                </a:cubicBezTo>
                <a:cubicBezTo>
                  <a:pt x="142858" y="2482045"/>
                  <a:pt x="153773" y="2485081"/>
                  <a:pt x="164757" y="2487827"/>
                </a:cubicBezTo>
                <a:cubicBezTo>
                  <a:pt x="172995" y="2496065"/>
                  <a:pt x="179777" y="2506079"/>
                  <a:pt x="189471" y="2512541"/>
                </a:cubicBezTo>
                <a:cubicBezTo>
                  <a:pt x="196696" y="2517358"/>
                  <a:pt x="207118" y="2515731"/>
                  <a:pt x="214184" y="2520778"/>
                </a:cubicBezTo>
                <a:cubicBezTo>
                  <a:pt x="226824" y="2529807"/>
                  <a:pt x="236152" y="2542746"/>
                  <a:pt x="247136" y="2553730"/>
                </a:cubicBezTo>
                <a:cubicBezTo>
                  <a:pt x="252628" y="2567460"/>
                  <a:pt x="256998" y="2581693"/>
                  <a:pt x="263611" y="2594919"/>
                </a:cubicBezTo>
                <a:cubicBezTo>
                  <a:pt x="268039" y="2603775"/>
                  <a:pt x="279102" y="2609781"/>
                  <a:pt x="280087" y="2619633"/>
                </a:cubicBezTo>
                <a:cubicBezTo>
                  <a:pt x="282019" y="2638953"/>
                  <a:pt x="279735" y="2659554"/>
                  <a:pt x="271849" y="2677297"/>
                </a:cubicBezTo>
                <a:cubicBezTo>
                  <a:pt x="267828" y="2686344"/>
                  <a:pt x="255532" y="2688526"/>
                  <a:pt x="247136" y="2693773"/>
                </a:cubicBezTo>
                <a:cubicBezTo>
                  <a:pt x="202670" y="2721565"/>
                  <a:pt x="218875" y="2714178"/>
                  <a:pt x="181233" y="2726724"/>
                </a:cubicBezTo>
                <a:cubicBezTo>
                  <a:pt x="175741" y="2734962"/>
                  <a:pt x="172995" y="2745946"/>
                  <a:pt x="164757" y="2751438"/>
                </a:cubicBezTo>
                <a:cubicBezTo>
                  <a:pt x="155337" y="2757718"/>
                  <a:pt x="142692" y="2756566"/>
                  <a:pt x="131806" y="2759676"/>
                </a:cubicBezTo>
                <a:cubicBezTo>
                  <a:pt x="49120" y="2783301"/>
                  <a:pt x="177096" y="2750415"/>
                  <a:pt x="74141" y="2776151"/>
                </a:cubicBezTo>
                <a:cubicBezTo>
                  <a:pt x="68649" y="2784389"/>
                  <a:pt x="59293" y="2791099"/>
                  <a:pt x="57665" y="2800865"/>
                </a:cubicBezTo>
                <a:cubicBezTo>
                  <a:pt x="53003" y="2828836"/>
                  <a:pt x="81873" y="2833563"/>
                  <a:pt x="98855" y="2842054"/>
                </a:cubicBezTo>
                <a:cubicBezTo>
                  <a:pt x="117740" y="2898716"/>
                  <a:pt x="91910" y="2829902"/>
                  <a:pt x="131806" y="2899719"/>
                </a:cubicBezTo>
                <a:cubicBezTo>
                  <a:pt x="152939" y="2936700"/>
                  <a:pt x="122986" y="2940035"/>
                  <a:pt x="156519" y="2990335"/>
                </a:cubicBezTo>
                <a:lnTo>
                  <a:pt x="172995" y="3015049"/>
                </a:lnTo>
                <a:cubicBezTo>
                  <a:pt x="170249" y="3031525"/>
                  <a:pt x="177241" y="3053379"/>
                  <a:pt x="164757" y="3064476"/>
                </a:cubicBezTo>
                <a:cubicBezTo>
                  <a:pt x="147833" y="3079519"/>
                  <a:pt x="98855" y="3080951"/>
                  <a:pt x="98855" y="3080951"/>
                </a:cubicBezTo>
                <a:cubicBezTo>
                  <a:pt x="96109" y="3094681"/>
                  <a:pt x="88880" y="3108247"/>
                  <a:pt x="90617" y="3122141"/>
                </a:cubicBezTo>
                <a:cubicBezTo>
                  <a:pt x="91845" y="3131965"/>
                  <a:pt x="100754" y="3139248"/>
                  <a:pt x="107092" y="3146854"/>
                </a:cubicBezTo>
                <a:cubicBezTo>
                  <a:pt x="114550" y="3155804"/>
                  <a:pt x="124224" y="3162722"/>
                  <a:pt x="131806" y="3171568"/>
                </a:cubicBezTo>
                <a:cubicBezTo>
                  <a:pt x="172678" y="3219252"/>
                  <a:pt x="137727" y="3191991"/>
                  <a:pt x="181233" y="3220995"/>
                </a:cubicBezTo>
                <a:cubicBezTo>
                  <a:pt x="234968" y="3301597"/>
                  <a:pt x="209658" y="3274133"/>
                  <a:pt x="247136" y="33116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reeform 9">
            <a:extLst>
              <a:ext uri="{FF2B5EF4-FFF2-40B4-BE49-F238E27FC236}">
                <a16:creationId xmlns:a16="http://schemas.microsoft.com/office/drawing/2014/main" id="{98BFFF1E-D30B-314D-A14A-982F394B7318}"/>
              </a:ext>
            </a:extLst>
          </p:cNvPr>
          <p:cNvSpPr/>
          <p:nvPr/>
        </p:nvSpPr>
        <p:spPr>
          <a:xfrm>
            <a:off x="2155633" y="2263182"/>
            <a:ext cx="263694" cy="3361038"/>
          </a:xfrm>
          <a:custGeom>
            <a:avLst/>
            <a:gdLst>
              <a:gd name="connsiteX0" fmla="*/ 65986 w 263694"/>
              <a:gd name="connsiteY0" fmla="*/ 0 h 3361038"/>
              <a:gd name="connsiteX1" fmla="*/ 49510 w 263694"/>
              <a:gd name="connsiteY1" fmla="*/ 41189 h 3361038"/>
              <a:gd name="connsiteX2" fmla="*/ 57748 w 263694"/>
              <a:gd name="connsiteY2" fmla="*/ 74140 h 3361038"/>
              <a:gd name="connsiteX3" fmla="*/ 107175 w 263694"/>
              <a:gd name="connsiteY3" fmla="*/ 98854 h 3361038"/>
              <a:gd name="connsiteX4" fmla="*/ 131888 w 263694"/>
              <a:gd name="connsiteY4" fmla="*/ 115330 h 3361038"/>
              <a:gd name="connsiteX5" fmla="*/ 156602 w 263694"/>
              <a:gd name="connsiteY5" fmla="*/ 140043 h 3361038"/>
              <a:gd name="connsiteX6" fmla="*/ 123651 w 263694"/>
              <a:gd name="connsiteY6" fmla="*/ 197708 h 3361038"/>
              <a:gd name="connsiteX7" fmla="*/ 98937 w 263694"/>
              <a:gd name="connsiteY7" fmla="*/ 205946 h 3361038"/>
              <a:gd name="connsiteX8" fmla="*/ 65986 w 263694"/>
              <a:gd name="connsiteY8" fmla="*/ 222421 h 3361038"/>
              <a:gd name="connsiteX9" fmla="*/ 65986 w 263694"/>
              <a:gd name="connsiteY9" fmla="*/ 337751 h 3361038"/>
              <a:gd name="connsiteX10" fmla="*/ 123651 w 263694"/>
              <a:gd name="connsiteY10" fmla="*/ 370702 h 3361038"/>
              <a:gd name="connsiteX11" fmla="*/ 131888 w 263694"/>
              <a:gd name="connsiteY11" fmla="*/ 403654 h 3361038"/>
              <a:gd name="connsiteX12" fmla="*/ 131888 w 263694"/>
              <a:gd name="connsiteY12" fmla="*/ 461319 h 3361038"/>
              <a:gd name="connsiteX13" fmla="*/ 82461 w 263694"/>
              <a:gd name="connsiteY13" fmla="*/ 494270 h 3361038"/>
              <a:gd name="connsiteX14" fmla="*/ 90699 w 263694"/>
              <a:gd name="connsiteY14" fmla="*/ 568411 h 3361038"/>
              <a:gd name="connsiteX15" fmla="*/ 115413 w 263694"/>
              <a:gd name="connsiteY15" fmla="*/ 584886 h 3361038"/>
              <a:gd name="connsiteX16" fmla="*/ 131888 w 263694"/>
              <a:gd name="connsiteY16" fmla="*/ 609600 h 3361038"/>
              <a:gd name="connsiteX17" fmla="*/ 123651 w 263694"/>
              <a:gd name="connsiteY17" fmla="*/ 683740 h 3361038"/>
              <a:gd name="connsiteX18" fmla="*/ 98937 w 263694"/>
              <a:gd name="connsiteY18" fmla="*/ 700216 h 3361038"/>
              <a:gd name="connsiteX19" fmla="*/ 107175 w 263694"/>
              <a:gd name="connsiteY19" fmla="*/ 782594 h 3361038"/>
              <a:gd name="connsiteX20" fmla="*/ 131888 w 263694"/>
              <a:gd name="connsiteY20" fmla="*/ 799070 h 3361038"/>
              <a:gd name="connsiteX21" fmla="*/ 181315 w 263694"/>
              <a:gd name="connsiteY21" fmla="*/ 840259 h 3361038"/>
              <a:gd name="connsiteX22" fmla="*/ 222505 w 263694"/>
              <a:gd name="connsiteY22" fmla="*/ 914400 h 3361038"/>
              <a:gd name="connsiteX23" fmla="*/ 189553 w 263694"/>
              <a:gd name="connsiteY23" fmla="*/ 1021492 h 3361038"/>
              <a:gd name="connsiteX24" fmla="*/ 123651 w 263694"/>
              <a:gd name="connsiteY24" fmla="*/ 1037967 h 3361038"/>
              <a:gd name="connsiteX25" fmla="*/ 98937 w 263694"/>
              <a:gd name="connsiteY25" fmla="*/ 1046205 h 3361038"/>
              <a:gd name="connsiteX26" fmla="*/ 33034 w 263694"/>
              <a:gd name="connsiteY26" fmla="*/ 1062681 h 3361038"/>
              <a:gd name="connsiteX27" fmla="*/ 8321 w 263694"/>
              <a:gd name="connsiteY27" fmla="*/ 1079157 h 3361038"/>
              <a:gd name="connsiteX28" fmla="*/ 83 w 263694"/>
              <a:gd name="connsiteY28" fmla="*/ 1112108 h 3361038"/>
              <a:gd name="connsiteX29" fmla="*/ 16559 w 263694"/>
              <a:gd name="connsiteY29" fmla="*/ 1235675 h 3361038"/>
              <a:gd name="connsiteX30" fmla="*/ 115413 w 263694"/>
              <a:gd name="connsiteY30" fmla="*/ 1276865 h 3361038"/>
              <a:gd name="connsiteX31" fmla="*/ 156602 w 263694"/>
              <a:gd name="connsiteY31" fmla="*/ 1285102 h 3361038"/>
              <a:gd name="connsiteX32" fmla="*/ 173078 w 263694"/>
              <a:gd name="connsiteY32" fmla="*/ 1309816 h 3361038"/>
              <a:gd name="connsiteX33" fmla="*/ 214267 w 263694"/>
              <a:gd name="connsiteY33" fmla="*/ 1359243 h 3361038"/>
              <a:gd name="connsiteX34" fmla="*/ 222505 w 263694"/>
              <a:gd name="connsiteY34" fmla="*/ 1383957 h 3361038"/>
              <a:gd name="connsiteX35" fmla="*/ 206029 w 263694"/>
              <a:gd name="connsiteY35" fmla="*/ 1449859 h 3361038"/>
              <a:gd name="connsiteX36" fmla="*/ 156602 w 263694"/>
              <a:gd name="connsiteY36" fmla="*/ 1466335 h 3361038"/>
              <a:gd name="connsiteX37" fmla="*/ 98937 w 263694"/>
              <a:gd name="connsiteY37" fmla="*/ 1482811 h 3361038"/>
              <a:gd name="connsiteX38" fmla="*/ 90699 w 263694"/>
              <a:gd name="connsiteY38" fmla="*/ 1515762 h 3361038"/>
              <a:gd name="connsiteX39" fmla="*/ 148364 w 263694"/>
              <a:gd name="connsiteY39" fmla="*/ 1581665 h 3361038"/>
              <a:gd name="connsiteX40" fmla="*/ 156602 w 263694"/>
              <a:gd name="connsiteY40" fmla="*/ 1614616 h 3361038"/>
              <a:gd name="connsiteX41" fmla="*/ 164840 w 263694"/>
              <a:gd name="connsiteY41" fmla="*/ 1639330 h 3361038"/>
              <a:gd name="connsiteX42" fmla="*/ 156602 w 263694"/>
              <a:gd name="connsiteY42" fmla="*/ 1713470 h 3361038"/>
              <a:gd name="connsiteX43" fmla="*/ 140126 w 263694"/>
              <a:gd name="connsiteY43" fmla="*/ 1738184 h 3361038"/>
              <a:gd name="connsiteX44" fmla="*/ 107175 w 263694"/>
              <a:gd name="connsiteY44" fmla="*/ 1754659 h 3361038"/>
              <a:gd name="connsiteX45" fmla="*/ 41272 w 263694"/>
              <a:gd name="connsiteY45" fmla="*/ 1771135 h 3361038"/>
              <a:gd name="connsiteX46" fmla="*/ 24797 w 263694"/>
              <a:gd name="connsiteY46" fmla="*/ 1795848 h 3361038"/>
              <a:gd name="connsiteX47" fmla="*/ 57748 w 263694"/>
              <a:gd name="connsiteY47" fmla="*/ 1869989 h 3361038"/>
              <a:gd name="connsiteX48" fmla="*/ 65986 w 263694"/>
              <a:gd name="connsiteY48" fmla="*/ 1894702 h 3361038"/>
              <a:gd name="connsiteX49" fmla="*/ 98937 w 263694"/>
              <a:gd name="connsiteY49" fmla="*/ 1911178 h 3361038"/>
              <a:gd name="connsiteX50" fmla="*/ 123651 w 263694"/>
              <a:gd name="connsiteY50" fmla="*/ 1944130 h 3361038"/>
              <a:gd name="connsiteX51" fmla="*/ 148364 w 263694"/>
              <a:gd name="connsiteY51" fmla="*/ 1960605 h 3361038"/>
              <a:gd name="connsiteX52" fmla="*/ 206029 w 263694"/>
              <a:gd name="connsiteY52" fmla="*/ 2010032 h 3361038"/>
              <a:gd name="connsiteX53" fmla="*/ 238980 w 263694"/>
              <a:gd name="connsiteY53" fmla="*/ 2067697 h 3361038"/>
              <a:gd name="connsiteX54" fmla="*/ 206029 w 263694"/>
              <a:gd name="connsiteY54" fmla="*/ 2158313 h 3361038"/>
              <a:gd name="connsiteX55" fmla="*/ 181315 w 263694"/>
              <a:gd name="connsiteY55" fmla="*/ 2166551 h 3361038"/>
              <a:gd name="connsiteX56" fmla="*/ 156602 w 263694"/>
              <a:gd name="connsiteY56" fmla="*/ 2183027 h 3361038"/>
              <a:gd name="connsiteX57" fmla="*/ 131888 w 263694"/>
              <a:gd name="connsiteY57" fmla="*/ 2232454 h 3361038"/>
              <a:gd name="connsiteX58" fmla="*/ 156602 w 263694"/>
              <a:gd name="connsiteY58" fmla="*/ 2298357 h 3361038"/>
              <a:gd name="connsiteX59" fmla="*/ 189553 w 263694"/>
              <a:gd name="connsiteY59" fmla="*/ 2347784 h 3361038"/>
              <a:gd name="connsiteX60" fmla="*/ 206029 w 263694"/>
              <a:gd name="connsiteY60" fmla="*/ 2372497 h 3361038"/>
              <a:gd name="connsiteX61" fmla="*/ 189553 w 263694"/>
              <a:gd name="connsiteY61" fmla="*/ 2397211 h 3361038"/>
              <a:gd name="connsiteX62" fmla="*/ 140126 w 263694"/>
              <a:gd name="connsiteY62" fmla="*/ 2413686 h 3361038"/>
              <a:gd name="connsiteX63" fmla="*/ 131888 w 263694"/>
              <a:gd name="connsiteY63" fmla="*/ 2446638 h 3361038"/>
              <a:gd name="connsiteX64" fmla="*/ 148364 w 263694"/>
              <a:gd name="connsiteY64" fmla="*/ 2570205 h 3361038"/>
              <a:gd name="connsiteX65" fmla="*/ 181315 w 263694"/>
              <a:gd name="connsiteY65" fmla="*/ 2627870 h 3361038"/>
              <a:gd name="connsiteX66" fmla="*/ 189553 w 263694"/>
              <a:gd name="connsiteY66" fmla="*/ 2652584 h 3361038"/>
              <a:gd name="connsiteX67" fmla="*/ 181315 w 263694"/>
              <a:gd name="connsiteY67" fmla="*/ 2677297 h 3361038"/>
              <a:gd name="connsiteX68" fmla="*/ 164840 w 263694"/>
              <a:gd name="connsiteY68" fmla="*/ 2702011 h 3361038"/>
              <a:gd name="connsiteX69" fmla="*/ 181315 w 263694"/>
              <a:gd name="connsiteY69" fmla="*/ 2743200 h 3361038"/>
              <a:gd name="connsiteX70" fmla="*/ 222505 w 263694"/>
              <a:gd name="connsiteY70" fmla="*/ 2800865 h 3361038"/>
              <a:gd name="connsiteX71" fmla="*/ 230743 w 263694"/>
              <a:gd name="connsiteY71" fmla="*/ 2825578 h 3361038"/>
              <a:gd name="connsiteX72" fmla="*/ 222505 w 263694"/>
              <a:gd name="connsiteY72" fmla="*/ 2850292 h 3361038"/>
              <a:gd name="connsiteX73" fmla="*/ 206029 w 263694"/>
              <a:gd name="connsiteY73" fmla="*/ 2875005 h 3361038"/>
              <a:gd name="connsiteX74" fmla="*/ 140126 w 263694"/>
              <a:gd name="connsiteY74" fmla="*/ 2891481 h 3361038"/>
              <a:gd name="connsiteX75" fmla="*/ 123651 w 263694"/>
              <a:gd name="connsiteY75" fmla="*/ 2916194 h 3361038"/>
              <a:gd name="connsiteX76" fmla="*/ 140126 w 263694"/>
              <a:gd name="connsiteY76" fmla="*/ 2998573 h 3361038"/>
              <a:gd name="connsiteX77" fmla="*/ 164840 w 263694"/>
              <a:gd name="connsiteY77" fmla="*/ 3023286 h 3361038"/>
              <a:gd name="connsiteX78" fmla="*/ 197791 w 263694"/>
              <a:gd name="connsiteY78" fmla="*/ 3048000 h 3361038"/>
              <a:gd name="connsiteX79" fmla="*/ 222505 w 263694"/>
              <a:gd name="connsiteY79" fmla="*/ 3056238 h 3361038"/>
              <a:gd name="connsiteX80" fmla="*/ 247218 w 263694"/>
              <a:gd name="connsiteY80" fmla="*/ 3072713 h 3361038"/>
              <a:gd name="connsiteX81" fmla="*/ 263694 w 263694"/>
              <a:gd name="connsiteY81" fmla="*/ 3097427 h 3361038"/>
              <a:gd name="connsiteX82" fmla="*/ 230743 w 263694"/>
              <a:gd name="connsiteY82" fmla="*/ 3188043 h 3361038"/>
              <a:gd name="connsiteX83" fmla="*/ 206029 w 263694"/>
              <a:gd name="connsiteY83" fmla="*/ 3204519 h 3361038"/>
              <a:gd name="connsiteX84" fmla="*/ 181315 w 263694"/>
              <a:gd name="connsiteY84" fmla="*/ 3270421 h 3361038"/>
              <a:gd name="connsiteX85" fmla="*/ 197791 w 263694"/>
              <a:gd name="connsiteY85" fmla="*/ 3295135 h 3361038"/>
              <a:gd name="connsiteX86" fmla="*/ 214267 w 263694"/>
              <a:gd name="connsiteY86" fmla="*/ 3344562 h 3361038"/>
              <a:gd name="connsiteX87" fmla="*/ 222505 w 263694"/>
              <a:gd name="connsiteY87" fmla="*/ 3361038 h 336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63694" h="3361038">
                <a:moveTo>
                  <a:pt x="65986" y="0"/>
                </a:moveTo>
                <a:cubicBezTo>
                  <a:pt x="60494" y="13730"/>
                  <a:pt x="51143" y="26492"/>
                  <a:pt x="49510" y="41189"/>
                </a:cubicBezTo>
                <a:cubicBezTo>
                  <a:pt x="48260" y="52441"/>
                  <a:pt x="51468" y="64720"/>
                  <a:pt x="57748" y="74140"/>
                </a:cubicBezTo>
                <a:cubicBezTo>
                  <a:pt x="66874" y="87829"/>
                  <a:pt x="93077" y="94155"/>
                  <a:pt x="107175" y="98854"/>
                </a:cubicBezTo>
                <a:cubicBezTo>
                  <a:pt x="115413" y="104346"/>
                  <a:pt x="124282" y="108992"/>
                  <a:pt x="131888" y="115330"/>
                </a:cubicBezTo>
                <a:cubicBezTo>
                  <a:pt x="140838" y="122788"/>
                  <a:pt x="153776" y="128741"/>
                  <a:pt x="156602" y="140043"/>
                </a:cubicBezTo>
                <a:cubicBezTo>
                  <a:pt x="164877" y="173141"/>
                  <a:pt x="146965" y="186051"/>
                  <a:pt x="123651" y="197708"/>
                </a:cubicBezTo>
                <a:cubicBezTo>
                  <a:pt x="115884" y="201591"/>
                  <a:pt x="106919" y="202525"/>
                  <a:pt x="98937" y="205946"/>
                </a:cubicBezTo>
                <a:cubicBezTo>
                  <a:pt x="87650" y="210783"/>
                  <a:pt x="76970" y="216929"/>
                  <a:pt x="65986" y="222421"/>
                </a:cubicBezTo>
                <a:cubicBezTo>
                  <a:pt x="54897" y="266778"/>
                  <a:pt x="47257" y="281564"/>
                  <a:pt x="65986" y="337751"/>
                </a:cubicBezTo>
                <a:cubicBezTo>
                  <a:pt x="68315" y="344739"/>
                  <a:pt x="122281" y="370017"/>
                  <a:pt x="123651" y="370702"/>
                </a:cubicBezTo>
                <a:cubicBezTo>
                  <a:pt x="126397" y="381686"/>
                  <a:pt x="128778" y="392768"/>
                  <a:pt x="131888" y="403654"/>
                </a:cubicBezTo>
                <a:cubicBezTo>
                  <a:pt x="137551" y="423476"/>
                  <a:pt x="150258" y="440325"/>
                  <a:pt x="131888" y="461319"/>
                </a:cubicBezTo>
                <a:cubicBezTo>
                  <a:pt x="118849" y="476221"/>
                  <a:pt x="82461" y="494270"/>
                  <a:pt x="82461" y="494270"/>
                </a:cubicBezTo>
                <a:cubicBezTo>
                  <a:pt x="64700" y="547554"/>
                  <a:pt x="52097" y="536243"/>
                  <a:pt x="90699" y="568411"/>
                </a:cubicBezTo>
                <a:cubicBezTo>
                  <a:pt x="98305" y="574749"/>
                  <a:pt x="107175" y="579394"/>
                  <a:pt x="115413" y="584886"/>
                </a:cubicBezTo>
                <a:cubicBezTo>
                  <a:pt x="120905" y="593124"/>
                  <a:pt x="127460" y="600745"/>
                  <a:pt x="131888" y="609600"/>
                </a:cubicBezTo>
                <a:cubicBezTo>
                  <a:pt x="145694" y="637212"/>
                  <a:pt x="142720" y="653229"/>
                  <a:pt x="123651" y="683740"/>
                </a:cubicBezTo>
                <a:cubicBezTo>
                  <a:pt x="118404" y="692136"/>
                  <a:pt x="107175" y="694724"/>
                  <a:pt x="98937" y="700216"/>
                </a:cubicBezTo>
                <a:cubicBezTo>
                  <a:pt x="101683" y="727675"/>
                  <a:pt x="98448" y="756414"/>
                  <a:pt x="107175" y="782594"/>
                </a:cubicBezTo>
                <a:cubicBezTo>
                  <a:pt x="110306" y="791987"/>
                  <a:pt x="124887" y="792069"/>
                  <a:pt x="131888" y="799070"/>
                </a:cubicBezTo>
                <a:cubicBezTo>
                  <a:pt x="176773" y="843955"/>
                  <a:pt x="134115" y="824525"/>
                  <a:pt x="181315" y="840259"/>
                </a:cubicBezTo>
                <a:cubicBezTo>
                  <a:pt x="219084" y="896911"/>
                  <a:pt x="208005" y="870901"/>
                  <a:pt x="222505" y="914400"/>
                </a:cubicBezTo>
                <a:cubicBezTo>
                  <a:pt x="216849" y="970957"/>
                  <a:pt x="232201" y="993059"/>
                  <a:pt x="189553" y="1021492"/>
                </a:cubicBezTo>
                <a:cubicBezTo>
                  <a:pt x="178253" y="1029026"/>
                  <a:pt x="130309" y="1036303"/>
                  <a:pt x="123651" y="1037967"/>
                </a:cubicBezTo>
                <a:cubicBezTo>
                  <a:pt x="115227" y="1040073"/>
                  <a:pt x="107315" y="1043920"/>
                  <a:pt x="98937" y="1046205"/>
                </a:cubicBezTo>
                <a:cubicBezTo>
                  <a:pt x="77091" y="1052163"/>
                  <a:pt x="33034" y="1062681"/>
                  <a:pt x="33034" y="1062681"/>
                </a:cubicBezTo>
                <a:cubicBezTo>
                  <a:pt x="24796" y="1068173"/>
                  <a:pt x="13813" y="1070919"/>
                  <a:pt x="8321" y="1079157"/>
                </a:cubicBezTo>
                <a:cubicBezTo>
                  <a:pt x="2041" y="1088577"/>
                  <a:pt x="-512" y="1100802"/>
                  <a:pt x="83" y="1112108"/>
                </a:cubicBezTo>
                <a:cubicBezTo>
                  <a:pt x="2267" y="1153604"/>
                  <a:pt x="434" y="1197378"/>
                  <a:pt x="16559" y="1235675"/>
                </a:cubicBezTo>
                <a:cubicBezTo>
                  <a:pt x="31123" y="1270265"/>
                  <a:pt x="87585" y="1271805"/>
                  <a:pt x="115413" y="1276865"/>
                </a:cubicBezTo>
                <a:cubicBezTo>
                  <a:pt x="129189" y="1279370"/>
                  <a:pt x="142872" y="1282356"/>
                  <a:pt x="156602" y="1285102"/>
                </a:cubicBezTo>
                <a:cubicBezTo>
                  <a:pt x="162094" y="1293340"/>
                  <a:pt x="166740" y="1302210"/>
                  <a:pt x="173078" y="1309816"/>
                </a:cubicBezTo>
                <a:cubicBezTo>
                  <a:pt x="225939" y="1373251"/>
                  <a:pt x="173357" y="1297880"/>
                  <a:pt x="214267" y="1359243"/>
                </a:cubicBezTo>
                <a:cubicBezTo>
                  <a:pt x="217013" y="1367481"/>
                  <a:pt x="223291" y="1375309"/>
                  <a:pt x="222505" y="1383957"/>
                </a:cubicBezTo>
                <a:cubicBezTo>
                  <a:pt x="220455" y="1406507"/>
                  <a:pt x="220174" y="1432177"/>
                  <a:pt x="206029" y="1449859"/>
                </a:cubicBezTo>
                <a:cubicBezTo>
                  <a:pt x="195180" y="1463420"/>
                  <a:pt x="173078" y="1460843"/>
                  <a:pt x="156602" y="1466335"/>
                </a:cubicBezTo>
                <a:cubicBezTo>
                  <a:pt x="121149" y="1478153"/>
                  <a:pt x="140310" y="1472467"/>
                  <a:pt x="98937" y="1482811"/>
                </a:cubicBezTo>
                <a:cubicBezTo>
                  <a:pt x="96191" y="1493795"/>
                  <a:pt x="87446" y="1504918"/>
                  <a:pt x="90699" y="1515762"/>
                </a:cubicBezTo>
                <a:cubicBezTo>
                  <a:pt x="102712" y="1555806"/>
                  <a:pt x="120391" y="1563015"/>
                  <a:pt x="148364" y="1581665"/>
                </a:cubicBezTo>
                <a:cubicBezTo>
                  <a:pt x="151110" y="1592649"/>
                  <a:pt x="153492" y="1603730"/>
                  <a:pt x="156602" y="1614616"/>
                </a:cubicBezTo>
                <a:cubicBezTo>
                  <a:pt x="158988" y="1622965"/>
                  <a:pt x="164840" y="1630646"/>
                  <a:pt x="164840" y="1639330"/>
                </a:cubicBezTo>
                <a:cubicBezTo>
                  <a:pt x="164840" y="1664195"/>
                  <a:pt x="162633" y="1689347"/>
                  <a:pt x="156602" y="1713470"/>
                </a:cubicBezTo>
                <a:cubicBezTo>
                  <a:pt x="154201" y="1723075"/>
                  <a:pt x="147732" y="1731846"/>
                  <a:pt x="140126" y="1738184"/>
                </a:cubicBezTo>
                <a:cubicBezTo>
                  <a:pt x="130692" y="1746045"/>
                  <a:pt x="118825" y="1750776"/>
                  <a:pt x="107175" y="1754659"/>
                </a:cubicBezTo>
                <a:cubicBezTo>
                  <a:pt x="85693" y="1761820"/>
                  <a:pt x="41272" y="1771135"/>
                  <a:pt x="41272" y="1771135"/>
                </a:cubicBezTo>
                <a:cubicBezTo>
                  <a:pt x="35780" y="1779373"/>
                  <a:pt x="24797" y="1785948"/>
                  <a:pt x="24797" y="1795848"/>
                </a:cubicBezTo>
                <a:cubicBezTo>
                  <a:pt x="24797" y="1808626"/>
                  <a:pt x="52127" y="1856875"/>
                  <a:pt x="57748" y="1869989"/>
                </a:cubicBezTo>
                <a:cubicBezTo>
                  <a:pt x="61169" y="1877970"/>
                  <a:pt x="59846" y="1888562"/>
                  <a:pt x="65986" y="1894702"/>
                </a:cubicBezTo>
                <a:cubicBezTo>
                  <a:pt x="74669" y="1903385"/>
                  <a:pt x="87953" y="1905686"/>
                  <a:pt x="98937" y="1911178"/>
                </a:cubicBezTo>
                <a:cubicBezTo>
                  <a:pt x="107175" y="1922162"/>
                  <a:pt x="113942" y="1934421"/>
                  <a:pt x="123651" y="1944130"/>
                </a:cubicBezTo>
                <a:cubicBezTo>
                  <a:pt x="130652" y="1951131"/>
                  <a:pt x="140308" y="1954850"/>
                  <a:pt x="148364" y="1960605"/>
                </a:cubicBezTo>
                <a:cubicBezTo>
                  <a:pt x="170819" y="1976644"/>
                  <a:pt x="188421" y="1988903"/>
                  <a:pt x="206029" y="2010032"/>
                </a:cubicBezTo>
                <a:cubicBezTo>
                  <a:pt x="220584" y="2027498"/>
                  <a:pt x="228908" y="2047553"/>
                  <a:pt x="238980" y="2067697"/>
                </a:cubicBezTo>
                <a:cubicBezTo>
                  <a:pt x="232784" y="2117267"/>
                  <a:pt x="244563" y="2132624"/>
                  <a:pt x="206029" y="2158313"/>
                </a:cubicBezTo>
                <a:cubicBezTo>
                  <a:pt x="198804" y="2163130"/>
                  <a:pt x="189553" y="2163805"/>
                  <a:pt x="181315" y="2166551"/>
                </a:cubicBezTo>
                <a:cubicBezTo>
                  <a:pt x="173077" y="2172043"/>
                  <a:pt x="163603" y="2176026"/>
                  <a:pt x="156602" y="2183027"/>
                </a:cubicBezTo>
                <a:cubicBezTo>
                  <a:pt x="140632" y="2198997"/>
                  <a:pt x="138588" y="2212353"/>
                  <a:pt x="131888" y="2232454"/>
                </a:cubicBezTo>
                <a:cubicBezTo>
                  <a:pt x="138191" y="2251363"/>
                  <a:pt x="148160" y="2282880"/>
                  <a:pt x="156602" y="2298357"/>
                </a:cubicBezTo>
                <a:cubicBezTo>
                  <a:pt x="166084" y="2315740"/>
                  <a:pt x="178569" y="2331308"/>
                  <a:pt x="189553" y="2347784"/>
                </a:cubicBezTo>
                <a:lnTo>
                  <a:pt x="206029" y="2372497"/>
                </a:lnTo>
                <a:cubicBezTo>
                  <a:pt x="200537" y="2380735"/>
                  <a:pt x="197949" y="2391964"/>
                  <a:pt x="189553" y="2397211"/>
                </a:cubicBezTo>
                <a:cubicBezTo>
                  <a:pt x="174826" y="2406415"/>
                  <a:pt x="140126" y="2413686"/>
                  <a:pt x="140126" y="2413686"/>
                </a:cubicBezTo>
                <a:cubicBezTo>
                  <a:pt x="137380" y="2424670"/>
                  <a:pt x="131888" y="2435316"/>
                  <a:pt x="131888" y="2446638"/>
                </a:cubicBezTo>
                <a:cubicBezTo>
                  <a:pt x="131888" y="2468131"/>
                  <a:pt x="136227" y="2537841"/>
                  <a:pt x="148364" y="2570205"/>
                </a:cubicBezTo>
                <a:cubicBezTo>
                  <a:pt x="170030" y="2627979"/>
                  <a:pt x="157414" y="2580066"/>
                  <a:pt x="181315" y="2627870"/>
                </a:cubicBezTo>
                <a:cubicBezTo>
                  <a:pt x="185198" y="2635637"/>
                  <a:pt x="186807" y="2644346"/>
                  <a:pt x="189553" y="2652584"/>
                </a:cubicBezTo>
                <a:cubicBezTo>
                  <a:pt x="186807" y="2660822"/>
                  <a:pt x="185198" y="2669530"/>
                  <a:pt x="181315" y="2677297"/>
                </a:cubicBezTo>
                <a:cubicBezTo>
                  <a:pt x="176887" y="2686152"/>
                  <a:pt x="164840" y="2692110"/>
                  <a:pt x="164840" y="2702011"/>
                </a:cubicBezTo>
                <a:cubicBezTo>
                  <a:pt x="164840" y="2716798"/>
                  <a:pt x="174702" y="2729974"/>
                  <a:pt x="181315" y="2743200"/>
                </a:cubicBezTo>
                <a:cubicBezTo>
                  <a:pt x="187336" y="2755242"/>
                  <a:pt x="216912" y="2793407"/>
                  <a:pt x="222505" y="2800865"/>
                </a:cubicBezTo>
                <a:cubicBezTo>
                  <a:pt x="225251" y="2809103"/>
                  <a:pt x="230743" y="2816895"/>
                  <a:pt x="230743" y="2825578"/>
                </a:cubicBezTo>
                <a:cubicBezTo>
                  <a:pt x="230743" y="2834262"/>
                  <a:pt x="226388" y="2842525"/>
                  <a:pt x="222505" y="2850292"/>
                </a:cubicBezTo>
                <a:cubicBezTo>
                  <a:pt x="218077" y="2859147"/>
                  <a:pt x="213760" y="2868820"/>
                  <a:pt x="206029" y="2875005"/>
                </a:cubicBezTo>
                <a:cubicBezTo>
                  <a:pt x="197585" y="2881760"/>
                  <a:pt x="142178" y="2891071"/>
                  <a:pt x="140126" y="2891481"/>
                </a:cubicBezTo>
                <a:cubicBezTo>
                  <a:pt x="134634" y="2899719"/>
                  <a:pt x="123651" y="2906294"/>
                  <a:pt x="123651" y="2916194"/>
                </a:cubicBezTo>
                <a:cubicBezTo>
                  <a:pt x="123651" y="2944197"/>
                  <a:pt x="130073" y="2972436"/>
                  <a:pt x="140126" y="2998573"/>
                </a:cubicBezTo>
                <a:cubicBezTo>
                  <a:pt x="144308" y="3009447"/>
                  <a:pt x="155995" y="3015704"/>
                  <a:pt x="164840" y="3023286"/>
                </a:cubicBezTo>
                <a:cubicBezTo>
                  <a:pt x="175264" y="3032221"/>
                  <a:pt x="185870" y="3041188"/>
                  <a:pt x="197791" y="3048000"/>
                </a:cubicBezTo>
                <a:cubicBezTo>
                  <a:pt x="205330" y="3052308"/>
                  <a:pt x="214738" y="3052355"/>
                  <a:pt x="222505" y="3056238"/>
                </a:cubicBezTo>
                <a:cubicBezTo>
                  <a:pt x="231360" y="3060666"/>
                  <a:pt x="238980" y="3067221"/>
                  <a:pt x="247218" y="3072713"/>
                </a:cubicBezTo>
                <a:cubicBezTo>
                  <a:pt x="252710" y="3080951"/>
                  <a:pt x="263694" y="3087526"/>
                  <a:pt x="263694" y="3097427"/>
                </a:cubicBezTo>
                <a:cubicBezTo>
                  <a:pt x="263694" y="3120851"/>
                  <a:pt x="251525" y="3167261"/>
                  <a:pt x="230743" y="3188043"/>
                </a:cubicBezTo>
                <a:cubicBezTo>
                  <a:pt x="223742" y="3195044"/>
                  <a:pt x="214267" y="3199027"/>
                  <a:pt x="206029" y="3204519"/>
                </a:cubicBezTo>
                <a:cubicBezTo>
                  <a:pt x="199359" y="3217858"/>
                  <a:pt x="178822" y="3252974"/>
                  <a:pt x="181315" y="3270421"/>
                </a:cubicBezTo>
                <a:cubicBezTo>
                  <a:pt x="182715" y="3280222"/>
                  <a:pt x="193770" y="3286088"/>
                  <a:pt x="197791" y="3295135"/>
                </a:cubicBezTo>
                <a:cubicBezTo>
                  <a:pt x="204844" y="3311005"/>
                  <a:pt x="206500" y="3329029"/>
                  <a:pt x="214267" y="3344562"/>
                </a:cubicBezTo>
                <a:lnTo>
                  <a:pt x="222505" y="3361038"/>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reeform 10">
            <a:extLst>
              <a:ext uri="{FF2B5EF4-FFF2-40B4-BE49-F238E27FC236}">
                <a16:creationId xmlns:a16="http://schemas.microsoft.com/office/drawing/2014/main" id="{7D3FAC74-3AD4-9345-8640-135781C6753D}"/>
              </a:ext>
            </a:extLst>
          </p:cNvPr>
          <p:cNvSpPr/>
          <p:nvPr/>
        </p:nvSpPr>
        <p:spPr>
          <a:xfrm>
            <a:off x="2600246" y="2254945"/>
            <a:ext cx="428368" cy="3344562"/>
          </a:xfrm>
          <a:custGeom>
            <a:avLst/>
            <a:gdLst>
              <a:gd name="connsiteX0" fmla="*/ 123568 w 428368"/>
              <a:gd name="connsiteY0" fmla="*/ 0 h 3344562"/>
              <a:gd name="connsiteX1" fmla="*/ 205946 w 428368"/>
              <a:gd name="connsiteY1" fmla="*/ 8238 h 3344562"/>
              <a:gd name="connsiteX2" fmla="*/ 271849 w 428368"/>
              <a:gd name="connsiteY2" fmla="*/ 24713 h 3344562"/>
              <a:gd name="connsiteX3" fmla="*/ 345989 w 428368"/>
              <a:gd name="connsiteY3" fmla="*/ 32951 h 3344562"/>
              <a:gd name="connsiteX4" fmla="*/ 337751 w 428368"/>
              <a:gd name="connsiteY4" fmla="*/ 74140 h 3344562"/>
              <a:gd name="connsiteX5" fmla="*/ 329514 w 428368"/>
              <a:gd name="connsiteY5" fmla="*/ 107092 h 3344562"/>
              <a:gd name="connsiteX6" fmla="*/ 304800 w 428368"/>
              <a:gd name="connsiteY6" fmla="*/ 115330 h 3344562"/>
              <a:gd name="connsiteX7" fmla="*/ 74141 w 428368"/>
              <a:gd name="connsiteY7" fmla="*/ 123567 h 3344562"/>
              <a:gd name="connsiteX8" fmla="*/ 41189 w 428368"/>
              <a:gd name="connsiteY8" fmla="*/ 164757 h 3344562"/>
              <a:gd name="connsiteX9" fmla="*/ 140043 w 428368"/>
              <a:gd name="connsiteY9" fmla="*/ 214184 h 3344562"/>
              <a:gd name="connsiteX10" fmla="*/ 395416 w 428368"/>
              <a:gd name="connsiteY10" fmla="*/ 222421 h 3344562"/>
              <a:gd name="connsiteX11" fmla="*/ 403654 w 428368"/>
              <a:gd name="connsiteY11" fmla="*/ 247135 h 3344562"/>
              <a:gd name="connsiteX12" fmla="*/ 354227 w 428368"/>
              <a:gd name="connsiteY12" fmla="*/ 288324 h 3344562"/>
              <a:gd name="connsiteX13" fmla="*/ 329514 w 428368"/>
              <a:gd name="connsiteY13" fmla="*/ 296562 h 3344562"/>
              <a:gd name="connsiteX14" fmla="*/ 296562 w 428368"/>
              <a:gd name="connsiteY14" fmla="*/ 313038 h 3344562"/>
              <a:gd name="connsiteX15" fmla="*/ 214184 w 428368"/>
              <a:gd name="connsiteY15" fmla="*/ 321275 h 3344562"/>
              <a:gd name="connsiteX16" fmla="*/ 123568 w 428368"/>
              <a:gd name="connsiteY16" fmla="*/ 345989 h 3344562"/>
              <a:gd name="connsiteX17" fmla="*/ 8238 w 428368"/>
              <a:gd name="connsiteY17" fmla="*/ 362465 h 3344562"/>
              <a:gd name="connsiteX18" fmla="*/ 0 w 428368"/>
              <a:gd name="connsiteY18" fmla="*/ 387178 h 3344562"/>
              <a:gd name="connsiteX19" fmla="*/ 74141 w 428368"/>
              <a:gd name="connsiteY19" fmla="*/ 444843 h 3344562"/>
              <a:gd name="connsiteX20" fmla="*/ 148281 w 428368"/>
              <a:gd name="connsiteY20" fmla="*/ 461319 h 3344562"/>
              <a:gd name="connsiteX21" fmla="*/ 263611 w 428368"/>
              <a:gd name="connsiteY21" fmla="*/ 486032 h 3344562"/>
              <a:gd name="connsiteX22" fmla="*/ 247135 w 428368"/>
              <a:gd name="connsiteY22" fmla="*/ 510746 h 3344562"/>
              <a:gd name="connsiteX23" fmla="*/ 222422 w 428368"/>
              <a:gd name="connsiteY23" fmla="*/ 518984 h 3344562"/>
              <a:gd name="connsiteX24" fmla="*/ 148281 w 428368"/>
              <a:gd name="connsiteY24" fmla="*/ 543697 h 3344562"/>
              <a:gd name="connsiteX25" fmla="*/ 123568 w 428368"/>
              <a:gd name="connsiteY25" fmla="*/ 560173 h 3344562"/>
              <a:gd name="connsiteX26" fmla="*/ 172995 w 428368"/>
              <a:gd name="connsiteY26" fmla="*/ 634313 h 3344562"/>
              <a:gd name="connsiteX27" fmla="*/ 197708 w 428368"/>
              <a:gd name="connsiteY27" fmla="*/ 650789 h 3344562"/>
              <a:gd name="connsiteX28" fmla="*/ 189470 w 428368"/>
              <a:gd name="connsiteY28" fmla="*/ 675502 h 3344562"/>
              <a:gd name="connsiteX29" fmla="*/ 181233 w 428368"/>
              <a:gd name="connsiteY29" fmla="*/ 724930 h 3344562"/>
              <a:gd name="connsiteX30" fmla="*/ 205946 w 428368"/>
              <a:gd name="connsiteY30" fmla="*/ 733167 h 3344562"/>
              <a:gd name="connsiteX31" fmla="*/ 222422 w 428368"/>
              <a:gd name="connsiteY31" fmla="*/ 757881 h 3344562"/>
              <a:gd name="connsiteX32" fmla="*/ 247135 w 428368"/>
              <a:gd name="connsiteY32" fmla="*/ 782594 h 3344562"/>
              <a:gd name="connsiteX33" fmla="*/ 222422 w 428368"/>
              <a:gd name="connsiteY33" fmla="*/ 873211 h 3344562"/>
              <a:gd name="connsiteX34" fmla="*/ 197708 w 428368"/>
              <a:gd name="connsiteY34" fmla="*/ 897924 h 3344562"/>
              <a:gd name="connsiteX35" fmla="*/ 172995 w 428368"/>
              <a:gd name="connsiteY35" fmla="*/ 906162 h 3344562"/>
              <a:gd name="connsiteX36" fmla="*/ 74141 w 428368"/>
              <a:gd name="connsiteY36" fmla="*/ 922638 h 3344562"/>
              <a:gd name="connsiteX37" fmla="*/ 197708 w 428368"/>
              <a:gd name="connsiteY37" fmla="*/ 930875 h 3344562"/>
              <a:gd name="connsiteX38" fmla="*/ 247135 w 428368"/>
              <a:gd name="connsiteY38" fmla="*/ 947351 h 3344562"/>
              <a:gd name="connsiteX39" fmla="*/ 288324 w 428368"/>
              <a:gd name="connsiteY39" fmla="*/ 955589 h 3344562"/>
              <a:gd name="connsiteX40" fmla="*/ 321276 w 428368"/>
              <a:gd name="connsiteY40" fmla="*/ 972065 h 3344562"/>
              <a:gd name="connsiteX41" fmla="*/ 345989 w 428368"/>
              <a:gd name="connsiteY41" fmla="*/ 1095632 h 3344562"/>
              <a:gd name="connsiteX42" fmla="*/ 321276 w 428368"/>
              <a:gd name="connsiteY42" fmla="*/ 1103870 h 3344562"/>
              <a:gd name="connsiteX43" fmla="*/ 181233 w 428368"/>
              <a:gd name="connsiteY43" fmla="*/ 1128584 h 3344562"/>
              <a:gd name="connsiteX44" fmla="*/ 131806 w 428368"/>
              <a:gd name="connsiteY44" fmla="*/ 1145059 h 3344562"/>
              <a:gd name="connsiteX45" fmla="*/ 115330 w 428368"/>
              <a:gd name="connsiteY45" fmla="*/ 1194486 h 3344562"/>
              <a:gd name="connsiteX46" fmla="*/ 123568 w 428368"/>
              <a:gd name="connsiteY46" fmla="*/ 1276865 h 3344562"/>
              <a:gd name="connsiteX47" fmla="*/ 181233 w 428368"/>
              <a:gd name="connsiteY47" fmla="*/ 1285102 h 3344562"/>
              <a:gd name="connsiteX48" fmla="*/ 205946 w 428368"/>
              <a:gd name="connsiteY48" fmla="*/ 1293340 h 3344562"/>
              <a:gd name="connsiteX49" fmla="*/ 271849 w 428368"/>
              <a:gd name="connsiteY49" fmla="*/ 1309816 h 3344562"/>
              <a:gd name="connsiteX50" fmla="*/ 280087 w 428368"/>
              <a:gd name="connsiteY50" fmla="*/ 1342767 h 3344562"/>
              <a:gd name="connsiteX51" fmla="*/ 230660 w 428368"/>
              <a:gd name="connsiteY51" fmla="*/ 1375719 h 3344562"/>
              <a:gd name="connsiteX52" fmla="*/ 247135 w 428368"/>
              <a:gd name="connsiteY52" fmla="*/ 1466335 h 3344562"/>
              <a:gd name="connsiteX53" fmla="*/ 255373 w 428368"/>
              <a:gd name="connsiteY53" fmla="*/ 1491048 h 3344562"/>
              <a:gd name="connsiteX54" fmla="*/ 304800 w 428368"/>
              <a:gd name="connsiteY54" fmla="*/ 1556951 h 3344562"/>
              <a:gd name="connsiteX55" fmla="*/ 304800 w 428368"/>
              <a:gd name="connsiteY55" fmla="*/ 1631092 h 3344562"/>
              <a:gd name="connsiteX56" fmla="*/ 313038 w 428368"/>
              <a:gd name="connsiteY56" fmla="*/ 1705232 h 3344562"/>
              <a:gd name="connsiteX57" fmla="*/ 304800 w 428368"/>
              <a:gd name="connsiteY57" fmla="*/ 1738184 h 3344562"/>
              <a:gd name="connsiteX58" fmla="*/ 280087 w 428368"/>
              <a:gd name="connsiteY58" fmla="*/ 1754659 h 3344562"/>
              <a:gd name="connsiteX59" fmla="*/ 205946 w 428368"/>
              <a:gd name="connsiteY59" fmla="*/ 1762897 h 3344562"/>
              <a:gd name="connsiteX60" fmla="*/ 140043 w 428368"/>
              <a:gd name="connsiteY60" fmla="*/ 1771135 h 3344562"/>
              <a:gd name="connsiteX61" fmla="*/ 164757 w 428368"/>
              <a:gd name="connsiteY61" fmla="*/ 1845275 h 3344562"/>
              <a:gd name="connsiteX62" fmla="*/ 197708 w 428368"/>
              <a:gd name="connsiteY62" fmla="*/ 1861751 h 3344562"/>
              <a:gd name="connsiteX63" fmla="*/ 222422 w 428368"/>
              <a:gd name="connsiteY63" fmla="*/ 1878227 h 3344562"/>
              <a:gd name="connsiteX64" fmla="*/ 255373 w 428368"/>
              <a:gd name="connsiteY64" fmla="*/ 1886465 h 3344562"/>
              <a:gd name="connsiteX65" fmla="*/ 304800 w 428368"/>
              <a:gd name="connsiteY65" fmla="*/ 1902940 h 3344562"/>
              <a:gd name="connsiteX66" fmla="*/ 362465 w 428368"/>
              <a:gd name="connsiteY66" fmla="*/ 1919416 h 3344562"/>
              <a:gd name="connsiteX67" fmla="*/ 387178 w 428368"/>
              <a:gd name="connsiteY67" fmla="*/ 1935892 h 3344562"/>
              <a:gd name="connsiteX68" fmla="*/ 403654 w 428368"/>
              <a:gd name="connsiteY68" fmla="*/ 1985319 h 3344562"/>
              <a:gd name="connsiteX69" fmla="*/ 411892 w 428368"/>
              <a:gd name="connsiteY69" fmla="*/ 2010032 h 3344562"/>
              <a:gd name="connsiteX70" fmla="*/ 420130 w 428368"/>
              <a:gd name="connsiteY70" fmla="*/ 2034746 h 3344562"/>
              <a:gd name="connsiteX71" fmla="*/ 428368 w 428368"/>
              <a:gd name="connsiteY71" fmla="*/ 2059459 h 3344562"/>
              <a:gd name="connsiteX72" fmla="*/ 387178 w 428368"/>
              <a:gd name="connsiteY72" fmla="*/ 2108886 h 3344562"/>
              <a:gd name="connsiteX73" fmla="*/ 313038 w 428368"/>
              <a:gd name="connsiteY73" fmla="*/ 2133600 h 3344562"/>
              <a:gd name="connsiteX74" fmla="*/ 280087 w 428368"/>
              <a:gd name="connsiteY74" fmla="*/ 2150075 h 3344562"/>
              <a:gd name="connsiteX75" fmla="*/ 247135 w 428368"/>
              <a:gd name="connsiteY75" fmla="*/ 2158313 h 3344562"/>
              <a:gd name="connsiteX76" fmla="*/ 197708 w 428368"/>
              <a:gd name="connsiteY76" fmla="*/ 2174789 h 3344562"/>
              <a:gd name="connsiteX77" fmla="*/ 156519 w 428368"/>
              <a:gd name="connsiteY77" fmla="*/ 2248930 h 3344562"/>
              <a:gd name="connsiteX78" fmla="*/ 172995 w 428368"/>
              <a:gd name="connsiteY78" fmla="*/ 2347784 h 3344562"/>
              <a:gd name="connsiteX79" fmla="*/ 189470 w 428368"/>
              <a:gd name="connsiteY79" fmla="*/ 2372497 h 3344562"/>
              <a:gd name="connsiteX80" fmla="*/ 238897 w 428368"/>
              <a:gd name="connsiteY80" fmla="*/ 2405448 h 3344562"/>
              <a:gd name="connsiteX81" fmla="*/ 238897 w 428368"/>
              <a:gd name="connsiteY81" fmla="*/ 2479589 h 3344562"/>
              <a:gd name="connsiteX82" fmla="*/ 205946 w 428368"/>
              <a:gd name="connsiteY82" fmla="*/ 2496065 h 3344562"/>
              <a:gd name="connsiteX83" fmla="*/ 156519 w 428368"/>
              <a:gd name="connsiteY83" fmla="*/ 2520778 h 3344562"/>
              <a:gd name="connsiteX84" fmla="*/ 164757 w 428368"/>
              <a:gd name="connsiteY84" fmla="*/ 2553730 h 3344562"/>
              <a:gd name="connsiteX85" fmla="*/ 205946 w 428368"/>
              <a:gd name="connsiteY85" fmla="*/ 2611394 h 3344562"/>
              <a:gd name="connsiteX86" fmla="*/ 247135 w 428368"/>
              <a:gd name="connsiteY86" fmla="*/ 2685535 h 3344562"/>
              <a:gd name="connsiteX87" fmla="*/ 238897 w 428368"/>
              <a:gd name="connsiteY87" fmla="*/ 2883243 h 3344562"/>
              <a:gd name="connsiteX88" fmla="*/ 230660 w 428368"/>
              <a:gd name="connsiteY88" fmla="*/ 2907957 h 3344562"/>
              <a:gd name="connsiteX89" fmla="*/ 280087 w 428368"/>
              <a:gd name="connsiteY89" fmla="*/ 2932670 h 3344562"/>
              <a:gd name="connsiteX90" fmla="*/ 304800 w 428368"/>
              <a:gd name="connsiteY90" fmla="*/ 2957384 h 3344562"/>
              <a:gd name="connsiteX91" fmla="*/ 329514 w 428368"/>
              <a:gd name="connsiteY91" fmla="*/ 2973859 h 3344562"/>
              <a:gd name="connsiteX92" fmla="*/ 345989 w 428368"/>
              <a:gd name="connsiteY92" fmla="*/ 3006811 h 3344562"/>
              <a:gd name="connsiteX93" fmla="*/ 313038 w 428368"/>
              <a:gd name="connsiteY93" fmla="*/ 3039762 h 3344562"/>
              <a:gd name="connsiteX94" fmla="*/ 280087 w 428368"/>
              <a:gd name="connsiteY94" fmla="*/ 3072713 h 3344562"/>
              <a:gd name="connsiteX95" fmla="*/ 230660 w 428368"/>
              <a:gd name="connsiteY95" fmla="*/ 3105665 h 3344562"/>
              <a:gd name="connsiteX96" fmla="*/ 205946 w 428368"/>
              <a:gd name="connsiteY96" fmla="*/ 3122140 h 3344562"/>
              <a:gd name="connsiteX97" fmla="*/ 148281 w 428368"/>
              <a:gd name="connsiteY97" fmla="*/ 3155092 h 3344562"/>
              <a:gd name="connsiteX98" fmla="*/ 156519 w 428368"/>
              <a:gd name="connsiteY98" fmla="*/ 3196281 h 3344562"/>
              <a:gd name="connsiteX99" fmla="*/ 205946 w 428368"/>
              <a:gd name="connsiteY99" fmla="*/ 3220994 h 3344562"/>
              <a:gd name="connsiteX100" fmla="*/ 255373 w 428368"/>
              <a:gd name="connsiteY100" fmla="*/ 3262184 h 3344562"/>
              <a:gd name="connsiteX101" fmla="*/ 280087 w 428368"/>
              <a:gd name="connsiteY101" fmla="*/ 3278659 h 3344562"/>
              <a:gd name="connsiteX102" fmla="*/ 280087 w 428368"/>
              <a:gd name="connsiteY102" fmla="*/ 3344562 h 334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28368" h="3344562">
                <a:moveTo>
                  <a:pt x="123568" y="0"/>
                </a:moveTo>
                <a:cubicBezTo>
                  <a:pt x="151027" y="2746"/>
                  <a:pt x="178725" y="3701"/>
                  <a:pt x="205946" y="8238"/>
                </a:cubicBezTo>
                <a:cubicBezTo>
                  <a:pt x="228282" y="11961"/>
                  <a:pt x="249344" y="22212"/>
                  <a:pt x="271849" y="24713"/>
                </a:cubicBezTo>
                <a:lnTo>
                  <a:pt x="345989" y="32951"/>
                </a:lnTo>
                <a:cubicBezTo>
                  <a:pt x="343243" y="46681"/>
                  <a:pt x="340788" y="60472"/>
                  <a:pt x="337751" y="74140"/>
                </a:cubicBezTo>
                <a:cubicBezTo>
                  <a:pt x="335295" y="85192"/>
                  <a:pt x="336587" y="98251"/>
                  <a:pt x="329514" y="107092"/>
                </a:cubicBezTo>
                <a:cubicBezTo>
                  <a:pt x="324089" y="113873"/>
                  <a:pt x="313466" y="114771"/>
                  <a:pt x="304800" y="115330"/>
                </a:cubicBezTo>
                <a:cubicBezTo>
                  <a:pt x="228024" y="120283"/>
                  <a:pt x="151027" y="120821"/>
                  <a:pt x="74141" y="123567"/>
                </a:cubicBezTo>
                <a:cubicBezTo>
                  <a:pt x="69799" y="126461"/>
                  <a:pt x="28353" y="146787"/>
                  <a:pt x="41189" y="164757"/>
                </a:cubicBezTo>
                <a:cubicBezTo>
                  <a:pt x="53697" y="182268"/>
                  <a:pt x="116885" y="213437"/>
                  <a:pt x="140043" y="214184"/>
                </a:cubicBezTo>
                <a:lnTo>
                  <a:pt x="395416" y="222421"/>
                </a:lnTo>
                <a:cubicBezTo>
                  <a:pt x="398162" y="230659"/>
                  <a:pt x="405082" y="238570"/>
                  <a:pt x="403654" y="247135"/>
                </a:cubicBezTo>
                <a:cubicBezTo>
                  <a:pt x="399608" y="271411"/>
                  <a:pt x="372167" y="280635"/>
                  <a:pt x="354227" y="288324"/>
                </a:cubicBezTo>
                <a:cubicBezTo>
                  <a:pt x="346246" y="291745"/>
                  <a:pt x="337495" y="293141"/>
                  <a:pt x="329514" y="296562"/>
                </a:cubicBezTo>
                <a:cubicBezTo>
                  <a:pt x="318226" y="301400"/>
                  <a:pt x="308570" y="310465"/>
                  <a:pt x="296562" y="313038"/>
                </a:cubicBezTo>
                <a:cubicBezTo>
                  <a:pt x="269578" y="318820"/>
                  <a:pt x="241643" y="318529"/>
                  <a:pt x="214184" y="321275"/>
                </a:cubicBezTo>
                <a:cubicBezTo>
                  <a:pt x="184023" y="331329"/>
                  <a:pt x="156083" y="341344"/>
                  <a:pt x="123568" y="345989"/>
                </a:cubicBezTo>
                <a:lnTo>
                  <a:pt x="8238" y="362465"/>
                </a:lnTo>
                <a:cubicBezTo>
                  <a:pt x="5492" y="370703"/>
                  <a:pt x="0" y="378495"/>
                  <a:pt x="0" y="387178"/>
                </a:cubicBezTo>
                <a:cubicBezTo>
                  <a:pt x="0" y="425516"/>
                  <a:pt x="45738" y="435375"/>
                  <a:pt x="74141" y="444843"/>
                </a:cubicBezTo>
                <a:cubicBezTo>
                  <a:pt x="144838" y="468410"/>
                  <a:pt x="32315" y="432328"/>
                  <a:pt x="148281" y="461319"/>
                </a:cubicBezTo>
                <a:cubicBezTo>
                  <a:pt x="265662" y="490664"/>
                  <a:pt x="120624" y="468158"/>
                  <a:pt x="263611" y="486032"/>
                </a:cubicBezTo>
                <a:cubicBezTo>
                  <a:pt x="258119" y="494270"/>
                  <a:pt x="254866" y="504561"/>
                  <a:pt x="247135" y="510746"/>
                </a:cubicBezTo>
                <a:cubicBezTo>
                  <a:pt x="240355" y="516170"/>
                  <a:pt x="230403" y="515564"/>
                  <a:pt x="222422" y="518984"/>
                </a:cubicBezTo>
                <a:cubicBezTo>
                  <a:pt x="162738" y="544562"/>
                  <a:pt x="217711" y="529811"/>
                  <a:pt x="148281" y="543697"/>
                </a:cubicBezTo>
                <a:cubicBezTo>
                  <a:pt x="140043" y="549189"/>
                  <a:pt x="124796" y="550349"/>
                  <a:pt x="123568" y="560173"/>
                </a:cubicBezTo>
                <a:cubicBezTo>
                  <a:pt x="118350" y="601915"/>
                  <a:pt x="146732" y="615554"/>
                  <a:pt x="172995" y="634313"/>
                </a:cubicBezTo>
                <a:cubicBezTo>
                  <a:pt x="181051" y="640068"/>
                  <a:pt x="189470" y="645297"/>
                  <a:pt x="197708" y="650789"/>
                </a:cubicBezTo>
                <a:cubicBezTo>
                  <a:pt x="194962" y="659027"/>
                  <a:pt x="193353" y="667735"/>
                  <a:pt x="189470" y="675502"/>
                </a:cubicBezTo>
                <a:cubicBezTo>
                  <a:pt x="180368" y="693706"/>
                  <a:pt x="159173" y="702870"/>
                  <a:pt x="181233" y="724930"/>
                </a:cubicBezTo>
                <a:cubicBezTo>
                  <a:pt x="187373" y="731070"/>
                  <a:pt x="197708" y="730421"/>
                  <a:pt x="205946" y="733167"/>
                </a:cubicBezTo>
                <a:cubicBezTo>
                  <a:pt x="211438" y="741405"/>
                  <a:pt x="216084" y="750275"/>
                  <a:pt x="222422" y="757881"/>
                </a:cubicBezTo>
                <a:cubicBezTo>
                  <a:pt x="229880" y="766831"/>
                  <a:pt x="245051" y="771132"/>
                  <a:pt x="247135" y="782594"/>
                </a:cubicBezTo>
                <a:cubicBezTo>
                  <a:pt x="253862" y="819594"/>
                  <a:pt x="243935" y="847395"/>
                  <a:pt x="222422" y="873211"/>
                </a:cubicBezTo>
                <a:cubicBezTo>
                  <a:pt x="214964" y="882161"/>
                  <a:pt x="207401" y="891462"/>
                  <a:pt x="197708" y="897924"/>
                </a:cubicBezTo>
                <a:cubicBezTo>
                  <a:pt x="190483" y="902741"/>
                  <a:pt x="181510" y="904459"/>
                  <a:pt x="172995" y="906162"/>
                </a:cubicBezTo>
                <a:cubicBezTo>
                  <a:pt x="140238" y="912714"/>
                  <a:pt x="74141" y="922638"/>
                  <a:pt x="74141" y="922638"/>
                </a:cubicBezTo>
                <a:cubicBezTo>
                  <a:pt x="115330" y="925384"/>
                  <a:pt x="156842" y="925037"/>
                  <a:pt x="197708" y="930875"/>
                </a:cubicBezTo>
                <a:cubicBezTo>
                  <a:pt x="214900" y="933331"/>
                  <a:pt x="230105" y="943945"/>
                  <a:pt x="247135" y="947351"/>
                </a:cubicBezTo>
                <a:lnTo>
                  <a:pt x="288324" y="955589"/>
                </a:lnTo>
                <a:cubicBezTo>
                  <a:pt x="299308" y="961081"/>
                  <a:pt x="310862" y="965556"/>
                  <a:pt x="321276" y="972065"/>
                </a:cubicBezTo>
                <a:cubicBezTo>
                  <a:pt x="373803" y="1004894"/>
                  <a:pt x="371928" y="1011329"/>
                  <a:pt x="345989" y="1095632"/>
                </a:cubicBezTo>
                <a:cubicBezTo>
                  <a:pt x="343435" y="1103931"/>
                  <a:pt x="329257" y="1100449"/>
                  <a:pt x="321276" y="1103870"/>
                </a:cubicBezTo>
                <a:cubicBezTo>
                  <a:pt x="243105" y="1137372"/>
                  <a:pt x="339041" y="1116445"/>
                  <a:pt x="181233" y="1128584"/>
                </a:cubicBezTo>
                <a:cubicBezTo>
                  <a:pt x="164757" y="1134076"/>
                  <a:pt x="137298" y="1128583"/>
                  <a:pt x="131806" y="1145059"/>
                </a:cubicBezTo>
                <a:lnTo>
                  <a:pt x="115330" y="1194486"/>
                </a:lnTo>
                <a:cubicBezTo>
                  <a:pt x="118076" y="1221946"/>
                  <a:pt x="107336" y="1254547"/>
                  <a:pt x="123568" y="1276865"/>
                </a:cubicBezTo>
                <a:cubicBezTo>
                  <a:pt x="134988" y="1292568"/>
                  <a:pt x="162193" y="1281294"/>
                  <a:pt x="181233" y="1285102"/>
                </a:cubicBezTo>
                <a:cubicBezTo>
                  <a:pt x="189748" y="1286805"/>
                  <a:pt x="197522" y="1291234"/>
                  <a:pt x="205946" y="1293340"/>
                </a:cubicBezTo>
                <a:lnTo>
                  <a:pt x="271849" y="1309816"/>
                </a:lnTo>
                <a:cubicBezTo>
                  <a:pt x="274595" y="1320800"/>
                  <a:pt x="286087" y="1333166"/>
                  <a:pt x="280087" y="1342767"/>
                </a:cubicBezTo>
                <a:cubicBezTo>
                  <a:pt x="269592" y="1359559"/>
                  <a:pt x="230660" y="1375719"/>
                  <a:pt x="230660" y="1375719"/>
                </a:cubicBezTo>
                <a:cubicBezTo>
                  <a:pt x="236152" y="1405924"/>
                  <a:pt x="240702" y="1436316"/>
                  <a:pt x="247135" y="1466335"/>
                </a:cubicBezTo>
                <a:cubicBezTo>
                  <a:pt x="248954" y="1474826"/>
                  <a:pt x="250711" y="1483722"/>
                  <a:pt x="255373" y="1491048"/>
                </a:cubicBezTo>
                <a:cubicBezTo>
                  <a:pt x="270115" y="1514215"/>
                  <a:pt x="304800" y="1556951"/>
                  <a:pt x="304800" y="1556951"/>
                </a:cubicBezTo>
                <a:cubicBezTo>
                  <a:pt x="323345" y="1612586"/>
                  <a:pt x="304800" y="1544103"/>
                  <a:pt x="304800" y="1631092"/>
                </a:cubicBezTo>
                <a:cubicBezTo>
                  <a:pt x="304800" y="1655957"/>
                  <a:pt x="310292" y="1680519"/>
                  <a:pt x="313038" y="1705232"/>
                </a:cubicBezTo>
                <a:cubicBezTo>
                  <a:pt x="310292" y="1716216"/>
                  <a:pt x="311080" y="1728763"/>
                  <a:pt x="304800" y="1738184"/>
                </a:cubicBezTo>
                <a:cubicBezTo>
                  <a:pt x="299308" y="1746422"/>
                  <a:pt x="289692" y="1752258"/>
                  <a:pt x="280087" y="1754659"/>
                </a:cubicBezTo>
                <a:cubicBezTo>
                  <a:pt x="255964" y="1760690"/>
                  <a:pt x="230641" y="1759992"/>
                  <a:pt x="205946" y="1762897"/>
                </a:cubicBezTo>
                <a:lnTo>
                  <a:pt x="140043" y="1771135"/>
                </a:lnTo>
                <a:cubicBezTo>
                  <a:pt x="148281" y="1795848"/>
                  <a:pt x="150771" y="1823297"/>
                  <a:pt x="164757" y="1845275"/>
                </a:cubicBezTo>
                <a:cubicBezTo>
                  <a:pt x="171350" y="1855635"/>
                  <a:pt x="187046" y="1855658"/>
                  <a:pt x="197708" y="1861751"/>
                </a:cubicBezTo>
                <a:cubicBezTo>
                  <a:pt x="206304" y="1866663"/>
                  <a:pt x="213322" y="1874327"/>
                  <a:pt x="222422" y="1878227"/>
                </a:cubicBezTo>
                <a:cubicBezTo>
                  <a:pt x="232828" y="1882687"/>
                  <a:pt x="244529" y="1883212"/>
                  <a:pt x="255373" y="1886465"/>
                </a:cubicBezTo>
                <a:cubicBezTo>
                  <a:pt x="272007" y="1891455"/>
                  <a:pt x="287952" y="1898728"/>
                  <a:pt x="304800" y="1902940"/>
                </a:cubicBezTo>
                <a:cubicBezTo>
                  <a:pt x="346175" y="1913284"/>
                  <a:pt x="327010" y="1907598"/>
                  <a:pt x="362465" y="1919416"/>
                </a:cubicBezTo>
                <a:cubicBezTo>
                  <a:pt x="370703" y="1924908"/>
                  <a:pt x="381931" y="1927496"/>
                  <a:pt x="387178" y="1935892"/>
                </a:cubicBezTo>
                <a:cubicBezTo>
                  <a:pt x="396382" y="1950619"/>
                  <a:pt x="398162" y="1968843"/>
                  <a:pt x="403654" y="1985319"/>
                </a:cubicBezTo>
                <a:lnTo>
                  <a:pt x="411892" y="2010032"/>
                </a:lnTo>
                <a:lnTo>
                  <a:pt x="420130" y="2034746"/>
                </a:lnTo>
                <a:lnTo>
                  <a:pt x="428368" y="2059459"/>
                </a:lnTo>
                <a:cubicBezTo>
                  <a:pt x="418113" y="2074842"/>
                  <a:pt x="403970" y="2099557"/>
                  <a:pt x="387178" y="2108886"/>
                </a:cubicBezTo>
                <a:cubicBezTo>
                  <a:pt x="313068" y="2150058"/>
                  <a:pt x="362449" y="2108895"/>
                  <a:pt x="313038" y="2133600"/>
                </a:cubicBezTo>
                <a:cubicBezTo>
                  <a:pt x="302054" y="2139092"/>
                  <a:pt x="291585" y="2145763"/>
                  <a:pt x="280087" y="2150075"/>
                </a:cubicBezTo>
                <a:cubicBezTo>
                  <a:pt x="269486" y="2154050"/>
                  <a:pt x="257980" y="2155060"/>
                  <a:pt x="247135" y="2158313"/>
                </a:cubicBezTo>
                <a:cubicBezTo>
                  <a:pt x="230501" y="2163303"/>
                  <a:pt x="197708" y="2174789"/>
                  <a:pt x="197708" y="2174789"/>
                </a:cubicBezTo>
                <a:cubicBezTo>
                  <a:pt x="159940" y="2231441"/>
                  <a:pt x="171019" y="2205431"/>
                  <a:pt x="156519" y="2248930"/>
                </a:cubicBezTo>
                <a:cubicBezTo>
                  <a:pt x="159129" y="2272424"/>
                  <a:pt x="159194" y="2320181"/>
                  <a:pt x="172995" y="2347784"/>
                </a:cubicBezTo>
                <a:cubicBezTo>
                  <a:pt x="177423" y="2356639"/>
                  <a:pt x="182019" y="2365978"/>
                  <a:pt x="189470" y="2372497"/>
                </a:cubicBezTo>
                <a:cubicBezTo>
                  <a:pt x="204372" y="2385536"/>
                  <a:pt x="238897" y="2405448"/>
                  <a:pt x="238897" y="2405448"/>
                </a:cubicBezTo>
                <a:cubicBezTo>
                  <a:pt x="247611" y="2431589"/>
                  <a:pt x="257808" y="2449332"/>
                  <a:pt x="238897" y="2479589"/>
                </a:cubicBezTo>
                <a:cubicBezTo>
                  <a:pt x="232389" y="2490003"/>
                  <a:pt x="216608" y="2489972"/>
                  <a:pt x="205946" y="2496065"/>
                </a:cubicBezTo>
                <a:cubicBezTo>
                  <a:pt x="161235" y="2521614"/>
                  <a:pt x="201829" y="2505675"/>
                  <a:pt x="156519" y="2520778"/>
                </a:cubicBezTo>
                <a:cubicBezTo>
                  <a:pt x="159265" y="2531762"/>
                  <a:pt x="160297" y="2543323"/>
                  <a:pt x="164757" y="2553730"/>
                </a:cubicBezTo>
                <a:cubicBezTo>
                  <a:pt x="168984" y="2563593"/>
                  <a:pt x="202840" y="2606957"/>
                  <a:pt x="205946" y="2611394"/>
                </a:cubicBezTo>
                <a:cubicBezTo>
                  <a:pt x="241997" y="2662896"/>
                  <a:pt x="233388" y="2644294"/>
                  <a:pt x="247135" y="2685535"/>
                </a:cubicBezTo>
                <a:cubicBezTo>
                  <a:pt x="244389" y="2751438"/>
                  <a:pt x="243769" y="2817463"/>
                  <a:pt x="238897" y="2883243"/>
                </a:cubicBezTo>
                <a:cubicBezTo>
                  <a:pt x="238256" y="2891903"/>
                  <a:pt x="227435" y="2899895"/>
                  <a:pt x="230660" y="2907957"/>
                </a:cubicBezTo>
                <a:cubicBezTo>
                  <a:pt x="235574" y="2920240"/>
                  <a:pt x="269684" y="2929202"/>
                  <a:pt x="280087" y="2932670"/>
                </a:cubicBezTo>
                <a:cubicBezTo>
                  <a:pt x="288325" y="2940908"/>
                  <a:pt x="295850" y="2949926"/>
                  <a:pt x="304800" y="2957384"/>
                </a:cubicBezTo>
                <a:cubicBezTo>
                  <a:pt x="312406" y="2963722"/>
                  <a:pt x="323176" y="2966253"/>
                  <a:pt x="329514" y="2973859"/>
                </a:cubicBezTo>
                <a:cubicBezTo>
                  <a:pt x="337376" y="2983293"/>
                  <a:pt x="340497" y="2995827"/>
                  <a:pt x="345989" y="3006811"/>
                </a:cubicBezTo>
                <a:cubicBezTo>
                  <a:pt x="329513" y="3056237"/>
                  <a:pt x="351481" y="3012303"/>
                  <a:pt x="313038" y="3039762"/>
                </a:cubicBezTo>
                <a:cubicBezTo>
                  <a:pt x="300398" y="3048791"/>
                  <a:pt x="292216" y="3063009"/>
                  <a:pt x="280087" y="3072713"/>
                </a:cubicBezTo>
                <a:cubicBezTo>
                  <a:pt x="264625" y="3085083"/>
                  <a:pt x="247136" y="3094681"/>
                  <a:pt x="230660" y="3105665"/>
                </a:cubicBezTo>
                <a:cubicBezTo>
                  <a:pt x="222422" y="3111157"/>
                  <a:pt x="214801" y="3117712"/>
                  <a:pt x="205946" y="3122140"/>
                </a:cubicBezTo>
                <a:cubicBezTo>
                  <a:pt x="164139" y="3143044"/>
                  <a:pt x="183213" y="3131804"/>
                  <a:pt x="148281" y="3155092"/>
                </a:cubicBezTo>
                <a:cubicBezTo>
                  <a:pt x="151027" y="3168822"/>
                  <a:pt x="149572" y="3184124"/>
                  <a:pt x="156519" y="3196281"/>
                </a:cubicBezTo>
                <a:cubicBezTo>
                  <a:pt x="164035" y="3209433"/>
                  <a:pt x="193260" y="3216766"/>
                  <a:pt x="205946" y="3220994"/>
                </a:cubicBezTo>
                <a:cubicBezTo>
                  <a:pt x="231826" y="3259814"/>
                  <a:pt x="210352" y="3236458"/>
                  <a:pt x="255373" y="3262184"/>
                </a:cubicBezTo>
                <a:cubicBezTo>
                  <a:pt x="263969" y="3267096"/>
                  <a:pt x="277242" y="3269176"/>
                  <a:pt x="280087" y="3278659"/>
                </a:cubicBezTo>
                <a:cubicBezTo>
                  <a:pt x="286400" y="3299700"/>
                  <a:pt x="280087" y="3322594"/>
                  <a:pt x="280087" y="334456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733CDA81-17AF-B24A-B09C-F5BBC9489F66}"/>
              </a:ext>
            </a:extLst>
          </p:cNvPr>
          <p:cNvSpPr txBox="1"/>
          <p:nvPr/>
        </p:nvSpPr>
        <p:spPr>
          <a:xfrm>
            <a:off x="2009562" y="1409005"/>
            <a:ext cx="1334635" cy="369332"/>
          </a:xfrm>
          <a:prstGeom prst="rect">
            <a:avLst/>
          </a:prstGeom>
          <a:noFill/>
        </p:spPr>
        <p:txBody>
          <a:bodyPr wrap="square" rtlCol="0">
            <a:spAutoFit/>
          </a:bodyPr>
          <a:lstStyle/>
          <a:p>
            <a:r>
              <a:rPr lang="fr-FR" dirty="0"/>
              <a:t>Raw logs</a:t>
            </a:r>
          </a:p>
        </p:txBody>
      </p:sp>
      <p:sp>
        <p:nvSpPr>
          <p:cNvPr id="13" name="Freeform 12">
            <a:extLst>
              <a:ext uri="{FF2B5EF4-FFF2-40B4-BE49-F238E27FC236}">
                <a16:creationId xmlns:a16="http://schemas.microsoft.com/office/drawing/2014/main" id="{28E0E646-B421-C94A-81C6-39FFD14CD83C}"/>
              </a:ext>
            </a:extLst>
          </p:cNvPr>
          <p:cNvSpPr/>
          <p:nvPr/>
        </p:nvSpPr>
        <p:spPr>
          <a:xfrm rot="10595991" flipH="1">
            <a:off x="3221311" y="2255934"/>
            <a:ext cx="344169" cy="3361038"/>
          </a:xfrm>
          <a:custGeom>
            <a:avLst/>
            <a:gdLst>
              <a:gd name="connsiteX0" fmla="*/ 65986 w 263694"/>
              <a:gd name="connsiteY0" fmla="*/ 0 h 3361038"/>
              <a:gd name="connsiteX1" fmla="*/ 49510 w 263694"/>
              <a:gd name="connsiteY1" fmla="*/ 41189 h 3361038"/>
              <a:gd name="connsiteX2" fmla="*/ 57748 w 263694"/>
              <a:gd name="connsiteY2" fmla="*/ 74140 h 3361038"/>
              <a:gd name="connsiteX3" fmla="*/ 107175 w 263694"/>
              <a:gd name="connsiteY3" fmla="*/ 98854 h 3361038"/>
              <a:gd name="connsiteX4" fmla="*/ 131888 w 263694"/>
              <a:gd name="connsiteY4" fmla="*/ 115330 h 3361038"/>
              <a:gd name="connsiteX5" fmla="*/ 156602 w 263694"/>
              <a:gd name="connsiteY5" fmla="*/ 140043 h 3361038"/>
              <a:gd name="connsiteX6" fmla="*/ 123651 w 263694"/>
              <a:gd name="connsiteY6" fmla="*/ 197708 h 3361038"/>
              <a:gd name="connsiteX7" fmla="*/ 98937 w 263694"/>
              <a:gd name="connsiteY7" fmla="*/ 205946 h 3361038"/>
              <a:gd name="connsiteX8" fmla="*/ 65986 w 263694"/>
              <a:gd name="connsiteY8" fmla="*/ 222421 h 3361038"/>
              <a:gd name="connsiteX9" fmla="*/ 65986 w 263694"/>
              <a:gd name="connsiteY9" fmla="*/ 337751 h 3361038"/>
              <a:gd name="connsiteX10" fmla="*/ 123651 w 263694"/>
              <a:gd name="connsiteY10" fmla="*/ 370702 h 3361038"/>
              <a:gd name="connsiteX11" fmla="*/ 131888 w 263694"/>
              <a:gd name="connsiteY11" fmla="*/ 403654 h 3361038"/>
              <a:gd name="connsiteX12" fmla="*/ 131888 w 263694"/>
              <a:gd name="connsiteY12" fmla="*/ 461319 h 3361038"/>
              <a:gd name="connsiteX13" fmla="*/ 82461 w 263694"/>
              <a:gd name="connsiteY13" fmla="*/ 494270 h 3361038"/>
              <a:gd name="connsiteX14" fmla="*/ 90699 w 263694"/>
              <a:gd name="connsiteY14" fmla="*/ 568411 h 3361038"/>
              <a:gd name="connsiteX15" fmla="*/ 115413 w 263694"/>
              <a:gd name="connsiteY15" fmla="*/ 584886 h 3361038"/>
              <a:gd name="connsiteX16" fmla="*/ 131888 w 263694"/>
              <a:gd name="connsiteY16" fmla="*/ 609600 h 3361038"/>
              <a:gd name="connsiteX17" fmla="*/ 123651 w 263694"/>
              <a:gd name="connsiteY17" fmla="*/ 683740 h 3361038"/>
              <a:gd name="connsiteX18" fmla="*/ 98937 w 263694"/>
              <a:gd name="connsiteY18" fmla="*/ 700216 h 3361038"/>
              <a:gd name="connsiteX19" fmla="*/ 107175 w 263694"/>
              <a:gd name="connsiteY19" fmla="*/ 782594 h 3361038"/>
              <a:gd name="connsiteX20" fmla="*/ 131888 w 263694"/>
              <a:gd name="connsiteY20" fmla="*/ 799070 h 3361038"/>
              <a:gd name="connsiteX21" fmla="*/ 181315 w 263694"/>
              <a:gd name="connsiteY21" fmla="*/ 840259 h 3361038"/>
              <a:gd name="connsiteX22" fmla="*/ 222505 w 263694"/>
              <a:gd name="connsiteY22" fmla="*/ 914400 h 3361038"/>
              <a:gd name="connsiteX23" fmla="*/ 189553 w 263694"/>
              <a:gd name="connsiteY23" fmla="*/ 1021492 h 3361038"/>
              <a:gd name="connsiteX24" fmla="*/ 123651 w 263694"/>
              <a:gd name="connsiteY24" fmla="*/ 1037967 h 3361038"/>
              <a:gd name="connsiteX25" fmla="*/ 98937 w 263694"/>
              <a:gd name="connsiteY25" fmla="*/ 1046205 h 3361038"/>
              <a:gd name="connsiteX26" fmla="*/ 33034 w 263694"/>
              <a:gd name="connsiteY26" fmla="*/ 1062681 h 3361038"/>
              <a:gd name="connsiteX27" fmla="*/ 8321 w 263694"/>
              <a:gd name="connsiteY27" fmla="*/ 1079157 h 3361038"/>
              <a:gd name="connsiteX28" fmla="*/ 83 w 263694"/>
              <a:gd name="connsiteY28" fmla="*/ 1112108 h 3361038"/>
              <a:gd name="connsiteX29" fmla="*/ 16559 w 263694"/>
              <a:gd name="connsiteY29" fmla="*/ 1235675 h 3361038"/>
              <a:gd name="connsiteX30" fmla="*/ 115413 w 263694"/>
              <a:gd name="connsiteY30" fmla="*/ 1276865 h 3361038"/>
              <a:gd name="connsiteX31" fmla="*/ 156602 w 263694"/>
              <a:gd name="connsiteY31" fmla="*/ 1285102 h 3361038"/>
              <a:gd name="connsiteX32" fmla="*/ 173078 w 263694"/>
              <a:gd name="connsiteY32" fmla="*/ 1309816 h 3361038"/>
              <a:gd name="connsiteX33" fmla="*/ 214267 w 263694"/>
              <a:gd name="connsiteY33" fmla="*/ 1359243 h 3361038"/>
              <a:gd name="connsiteX34" fmla="*/ 222505 w 263694"/>
              <a:gd name="connsiteY34" fmla="*/ 1383957 h 3361038"/>
              <a:gd name="connsiteX35" fmla="*/ 206029 w 263694"/>
              <a:gd name="connsiteY35" fmla="*/ 1449859 h 3361038"/>
              <a:gd name="connsiteX36" fmla="*/ 156602 w 263694"/>
              <a:gd name="connsiteY36" fmla="*/ 1466335 h 3361038"/>
              <a:gd name="connsiteX37" fmla="*/ 98937 w 263694"/>
              <a:gd name="connsiteY37" fmla="*/ 1482811 h 3361038"/>
              <a:gd name="connsiteX38" fmla="*/ 90699 w 263694"/>
              <a:gd name="connsiteY38" fmla="*/ 1515762 h 3361038"/>
              <a:gd name="connsiteX39" fmla="*/ 148364 w 263694"/>
              <a:gd name="connsiteY39" fmla="*/ 1581665 h 3361038"/>
              <a:gd name="connsiteX40" fmla="*/ 156602 w 263694"/>
              <a:gd name="connsiteY40" fmla="*/ 1614616 h 3361038"/>
              <a:gd name="connsiteX41" fmla="*/ 164840 w 263694"/>
              <a:gd name="connsiteY41" fmla="*/ 1639330 h 3361038"/>
              <a:gd name="connsiteX42" fmla="*/ 156602 w 263694"/>
              <a:gd name="connsiteY42" fmla="*/ 1713470 h 3361038"/>
              <a:gd name="connsiteX43" fmla="*/ 140126 w 263694"/>
              <a:gd name="connsiteY43" fmla="*/ 1738184 h 3361038"/>
              <a:gd name="connsiteX44" fmla="*/ 107175 w 263694"/>
              <a:gd name="connsiteY44" fmla="*/ 1754659 h 3361038"/>
              <a:gd name="connsiteX45" fmla="*/ 41272 w 263694"/>
              <a:gd name="connsiteY45" fmla="*/ 1771135 h 3361038"/>
              <a:gd name="connsiteX46" fmla="*/ 24797 w 263694"/>
              <a:gd name="connsiteY46" fmla="*/ 1795848 h 3361038"/>
              <a:gd name="connsiteX47" fmla="*/ 57748 w 263694"/>
              <a:gd name="connsiteY47" fmla="*/ 1869989 h 3361038"/>
              <a:gd name="connsiteX48" fmla="*/ 65986 w 263694"/>
              <a:gd name="connsiteY48" fmla="*/ 1894702 h 3361038"/>
              <a:gd name="connsiteX49" fmla="*/ 98937 w 263694"/>
              <a:gd name="connsiteY49" fmla="*/ 1911178 h 3361038"/>
              <a:gd name="connsiteX50" fmla="*/ 123651 w 263694"/>
              <a:gd name="connsiteY50" fmla="*/ 1944130 h 3361038"/>
              <a:gd name="connsiteX51" fmla="*/ 148364 w 263694"/>
              <a:gd name="connsiteY51" fmla="*/ 1960605 h 3361038"/>
              <a:gd name="connsiteX52" fmla="*/ 206029 w 263694"/>
              <a:gd name="connsiteY52" fmla="*/ 2010032 h 3361038"/>
              <a:gd name="connsiteX53" fmla="*/ 238980 w 263694"/>
              <a:gd name="connsiteY53" fmla="*/ 2067697 h 3361038"/>
              <a:gd name="connsiteX54" fmla="*/ 206029 w 263694"/>
              <a:gd name="connsiteY54" fmla="*/ 2158313 h 3361038"/>
              <a:gd name="connsiteX55" fmla="*/ 181315 w 263694"/>
              <a:gd name="connsiteY55" fmla="*/ 2166551 h 3361038"/>
              <a:gd name="connsiteX56" fmla="*/ 156602 w 263694"/>
              <a:gd name="connsiteY56" fmla="*/ 2183027 h 3361038"/>
              <a:gd name="connsiteX57" fmla="*/ 131888 w 263694"/>
              <a:gd name="connsiteY57" fmla="*/ 2232454 h 3361038"/>
              <a:gd name="connsiteX58" fmla="*/ 156602 w 263694"/>
              <a:gd name="connsiteY58" fmla="*/ 2298357 h 3361038"/>
              <a:gd name="connsiteX59" fmla="*/ 189553 w 263694"/>
              <a:gd name="connsiteY59" fmla="*/ 2347784 h 3361038"/>
              <a:gd name="connsiteX60" fmla="*/ 206029 w 263694"/>
              <a:gd name="connsiteY60" fmla="*/ 2372497 h 3361038"/>
              <a:gd name="connsiteX61" fmla="*/ 189553 w 263694"/>
              <a:gd name="connsiteY61" fmla="*/ 2397211 h 3361038"/>
              <a:gd name="connsiteX62" fmla="*/ 140126 w 263694"/>
              <a:gd name="connsiteY62" fmla="*/ 2413686 h 3361038"/>
              <a:gd name="connsiteX63" fmla="*/ 131888 w 263694"/>
              <a:gd name="connsiteY63" fmla="*/ 2446638 h 3361038"/>
              <a:gd name="connsiteX64" fmla="*/ 148364 w 263694"/>
              <a:gd name="connsiteY64" fmla="*/ 2570205 h 3361038"/>
              <a:gd name="connsiteX65" fmla="*/ 181315 w 263694"/>
              <a:gd name="connsiteY65" fmla="*/ 2627870 h 3361038"/>
              <a:gd name="connsiteX66" fmla="*/ 189553 w 263694"/>
              <a:gd name="connsiteY66" fmla="*/ 2652584 h 3361038"/>
              <a:gd name="connsiteX67" fmla="*/ 181315 w 263694"/>
              <a:gd name="connsiteY67" fmla="*/ 2677297 h 3361038"/>
              <a:gd name="connsiteX68" fmla="*/ 164840 w 263694"/>
              <a:gd name="connsiteY68" fmla="*/ 2702011 h 3361038"/>
              <a:gd name="connsiteX69" fmla="*/ 181315 w 263694"/>
              <a:gd name="connsiteY69" fmla="*/ 2743200 h 3361038"/>
              <a:gd name="connsiteX70" fmla="*/ 222505 w 263694"/>
              <a:gd name="connsiteY70" fmla="*/ 2800865 h 3361038"/>
              <a:gd name="connsiteX71" fmla="*/ 230743 w 263694"/>
              <a:gd name="connsiteY71" fmla="*/ 2825578 h 3361038"/>
              <a:gd name="connsiteX72" fmla="*/ 222505 w 263694"/>
              <a:gd name="connsiteY72" fmla="*/ 2850292 h 3361038"/>
              <a:gd name="connsiteX73" fmla="*/ 206029 w 263694"/>
              <a:gd name="connsiteY73" fmla="*/ 2875005 h 3361038"/>
              <a:gd name="connsiteX74" fmla="*/ 140126 w 263694"/>
              <a:gd name="connsiteY74" fmla="*/ 2891481 h 3361038"/>
              <a:gd name="connsiteX75" fmla="*/ 123651 w 263694"/>
              <a:gd name="connsiteY75" fmla="*/ 2916194 h 3361038"/>
              <a:gd name="connsiteX76" fmla="*/ 140126 w 263694"/>
              <a:gd name="connsiteY76" fmla="*/ 2998573 h 3361038"/>
              <a:gd name="connsiteX77" fmla="*/ 164840 w 263694"/>
              <a:gd name="connsiteY77" fmla="*/ 3023286 h 3361038"/>
              <a:gd name="connsiteX78" fmla="*/ 197791 w 263694"/>
              <a:gd name="connsiteY78" fmla="*/ 3048000 h 3361038"/>
              <a:gd name="connsiteX79" fmla="*/ 222505 w 263694"/>
              <a:gd name="connsiteY79" fmla="*/ 3056238 h 3361038"/>
              <a:gd name="connsiteX80" fmla="*/ 247218 w 263694"/>
              <a:gd name="connsiteY80" fmla="*/ 3072713 h 3361038"/>
              <a:gd name="connsiteX81" fmla="*/ 263694 w 263694"/>
              <a:gd name="connsiteY81" fmla="*/ 3097427 h 3361038"/>
              <a:gd name="connsiteX82" fmla="*/ 230743 w 263694"/>
              <a:gd name="connsiteY82" fmla="*/ 3188043 h 3361038"/>
              <a:gd name="connsiteX83" fmla="*/ 206029 w 263694"/>
              <a:gd name="connsiteY83" fmla="*/ 3204519 h 3361038"/>
              <a:gd name="connsiteX84" fmla="*/ 181315 w 263694"/>
              <a:gd name="connsiteY84" fmla="*/ 3270421 h 3361038"/>
              <a:gd name="connsiteX85" fmla="*/ 197791 w 263694"/>
              <a:gd name="connsiteY85" fmla="*/ 3295135 h 3361038"/>
              <a:gd name="connsiteX86" fmla="*/ 214267 w 263694"/>
              <a:gd name="connsiteY86" fmla="*/ 3344562 h 3361038"/>
              <a:gd name="connsiteX87" fmla="*/ 222505 w 263694"/>
              <a:gd name="connsiteY87" fmla="*/ 3361038 h 336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63694" h="3361038">
                <a:moveTo>
                  <a:pt x="65986" y="0"/>
                </a:moveTo>
                <a:cubicBezTo>
                  <a:pt x="60494" y="13730"/>
                  <a:pt x="51143" y="26492"/>
                  <a:pt x="49510" y="41189"/>
                </a:cubicBezTo>
                <a:cubicBezTo>
                  <a:pt x="48260" y="52441"/>
                  <a:pt x="51468" y="64720"/>
                  <a:pt x="57748" y="74140"/>
                </a:cubicBezTo>
                <a:cubicBezTo>
                  <a:pt x="66874" y="87829"/>
                  <a:pt x="93077" y="94155"/>
                  <a:pt x="107175" y="98854"/>
                </a:cubicBezTo>
                <a:cubicBezTo>
                  <a:pt x="115413" y="104346"/>
                  <a:pt x="124282" y="108992"/>
                  <a:pt x="131888" y="115330"/>
                </a:cubicBezTo>
                <a:cubicBezTo>
                  <a:pt x="140838" y="122788"/>
                  <a:pt x="153776" y="128741"/>
                  <a:pt x="156602" y="140043"/>
                </a:cubicBezTo>
                <a:cubicBezTo>
                  <a:pt x="164877" y="173141"/>
                  <a:pt x="146965" y="186051"/>
                  <a:pt x="123651" y="197708"/>
                </a:cubicBezTo>
                <a:cubicBezTo>
                  <a:pt x="115884" y="201591"/>
                  <a:pt x="106919" y="202525"/>
                  <a:pt x="98937" y="205946"/>
                </a:cubicBezTo>
                <a:cubicBezTo>
                  <a:pt x="87650" y="210783"/>
                  <a:pt x="76970" y="216929"/>
                  <a:pt x="65986" y="222421"/>
                </a:cubicBezTo>
                <a:cubicBezTo>
                  <a:pt x="54897" y="266778"/>
                  <a:pt x="47257" y="281564"/>
                  <a:pt x="65986" y="337751"/>
                </a:cubicBezTo>
                <a:cubicBezTo>
                  <a:pt x="68315" y="344739"/>
                  <a:pt x="122281" y="370017"/>
                  <a:pt x="123651" y="370702"/>
                </a:cubicBezTo>
                <a:cubicBezTo>
                  <a:pt x="126397" y="381686"/>
                  <a:pt x="128778" y="392768"/>
                  <a:pt x="131888" y="403654"/>
                </a:cubicBezTo>
                <a:cubicBezTo>
                  <a:pt x="137551" y="423476"/>
                  <a:pt x="150258" y="440325"/>
                  <a:pt x="131888" y="461319"/>
                </a:cubicBezTo>
                <a:cubicBezTo>
                  <a:pt x="118849" y="476221"/>
                  <a:pt x="82461" y="494270"/>
                  <a:pt x="82461" y="494270"/>
                </a:cubicBezTo>
                <a:cubicBezTo>
                  <a:pt x="64700" y="547554"/>
                  <a:pt x="52097" y="536243"/>
                  <a:pt x="90699" y="568411"/>
                </a:cubicBezTo>
                <a:cubicBezTo>
                  <a:pt x="98305" y="574749"/>
                  <a:pt x="107175" y="579394"/>
                  <a:pt x="115413" y="584886"/>
                </a:cubicBezTo>
                <a:cubicBezTo>
                  <a:pt x="120905" y="593124"/>
                  <a:pt x="127460" y="600745"/>
                  <a:pt x="131888" y="609600"/>
                </a:cubicBezTo>
                <a:cubicBezTo>
                  <a:pt x="145694" y="637212"/>
                  <a:pt x="142720" y="653229"/>
                  <a:pt x="123651" y="683740"/>
                </a:cubicBezTo>
                <a:cubicBezTo>
                  <a:pt x="118404" y="692136"/>
                  <a:pt x="107175" y="694724"/>
                  <a:pt x="98937" y="700216"/>
                </a:cubicBezTo>
                <a:cubicBezTo>
                  <a:pt x="101683" y="727675"/>
                  <a:pt x="98448" y="756414"/>
                  <a:pt x="107175" y="782594"/>
                </a:cubicBezTo>
                <a:cubicBezTo>
                  <a:pt x="110306" y="791987"/>
                  <a:pt x="124887" y="792069"/>
                  <a:pt x="131888" y="799070"/>
                </a:cubicBezTo>
                <a:cubicBezTo>
                  <a:pt x="176773" y="843955"/>
                  <a:pt x="134115" y="824525"/>
                  <a:pt x="181315" y="840259"/>
                </a:cubicBezTo>
                <a:cubicBezTo>
                  <a:pt x="219084" y="896911"/>
                  <a:pt x="208005" y="870901"/>
                  <a:pt x="222505" y="914400"/>
                </a:cubicBezTo>
                <a:cubicBezTo>
                  <a:pt x="216849" y="970957"/>
                  <a:pt x="232201" y="993059"/>
                  <a:pt x="189553" y="1021492"/>
                </a:cubicBezTo>
                <a:cubicBezTo>
                  <a:pt x="178253" y="1029026"/>
                  <a:pt x="130309" y="1036303"/>
                  <a:pt x="123651" y="1037967"/>
                </a:cubicBezTo>
                <a:cubicBezTo>
                  <a:pt x="115227" y="1040073"/>
                  <a:pt x="107315" y="1043920"/>
                  <a:pt x="98937" y="1046205"/>
                </a:cubicBezTo>
                <a:cubicBezTo>
                  <a:pt x="77091" y="1052163"/>
                  <a:pt x="33034" y="1062681"/>
                  <a:pt x="33034" y="1062681"/>
                </a:cubicBezTo>
                <a:cubicBezTo>
                  <a:pt x="24796" y="1068173"/>
                  <a:pt x="13813" y="1070919"/>
                  <a:pt x="8321" y="1079157"/>
                </a:cubicBezTo>
                <a:cubicBezTo>
                  <a:pt x="2041" y="1088577"/>
                  <a:pt x="-512" y="1100802"/>
                  <a:pt x="83" y="1112108"/>
                </a:cubicBezTo>
                <a:cubicBezTo>
                  <a:pt x="2267" y="1153604"/>
                  <a:pt x="434" y="1197378"/>
                  <a:pt x="16559" y="1235675"/>
                </a:cubicBezTo>
                <a:cubicBezTo>
                  <a:pt x="31123" y="1270265"/>
                  <a:pt x="87585" y="1271805"/>
                  <a:pt x="115413" y="1276865"/>
                </a:cubicBezTo>
                <a:cubicBezTo>
                  <a:pt x="129189" y="1279370"/>
                  <a:pt x="142872" y="1282356"/>
                  <a:pt x="156602" y="1285102"/>
                </a:cubicBezTo>
                <a:cubicBezTo>
                  <a:pt x="162094" y="1293340"/>
                  <a:pt x="166740" y="1302210"/>
                  <a:pt x="173078" y="1309816"/>
                </a:cubicBezTo>
                <a:cubicBezTo>
                  <a:pt x="225939" y="1373251"/>
                  <a:pt x="173357" y="1297880"/>
                  <a:pt x="214267" y="1359243"/>
                </a:cubicBezTo>
                <a:cubicBezTo>
                  <a:pt x="217013" y="1367481"/>
                  <a:pt x="223291" y="1375309"/>
                  <a:pt x="222505" y="1383957"/>
                </a:cubicBezTo>
                <a:cubicBezTo>
                  <a:pt x="220455" y="1406507"/>
                  <a:pt x="220174" y="1432177"/>
                  <a:pt x="206029" y="1449859"/>
                </a:cubicBezTo>
                <a:cubicBezTo>
                  <a:pt x="195180" y="1463420"/>
                  <a:pt x="173078" y="1460843"/>
                  <a:pt x="156602" y="1466335"/>
                </a:cubicBezTo>
                <a:cubicBezTo>
                  <a:pt x="121149" y="1478153"/>
                  <a:pt x="140310" y="1472467"/>
                  <a:pt x="98937" y="1482811"/>
                </a:cubicBezTo>
                <a:cubicBezTo>
                  <a:pt x="96191" y="1493795"/>
                  <a:pt x="87446" y="1504918"/>
                  <a:pt x="90699" y="1515762"/>
                </a:cubicBezTo>
                <a:cubicBezTo>
                  <a:pt x="102712" y="1555806"/>
                  <a:pt x="120391" y="1563015"/>
                  <a:pt x="148364" y="1581665"/>
                </a:cubicBezTo>
                <a:cubicBezTo>
                  <a:pt x="151110" y="1592649"/>
                  <a:pt x="153492" y="1603730"/>
                  <a:pt x="156602" y="1614616"/>
                </a:cubicBezTo>
                <a:cubicBezTo>
                  <a:pt x="158988" y="1622965"/>
                  <a:pt x="164840" y="1630646"/>
                  <a:pt x="164840" y="1639330"/>
                </a:cubicBezTo>
                <a:cubicBezTo>
                  <a:pt x="164840" y="1664195"/>
                  <a:pt x="162633" y="1689347"/>
                  <a:pt x="156602" y="1713470"/>
                </a:cubicBezTo>
                <a:cubicBezTo>
                  <a:pt x="154201" y="1723075"/>
                  <a:pt x="147732" y="1731846"/>
                  <a:pt x="140126" y="1738184"/>
                </a:cubicBezTo>
                <a:cubicBezTo>
                  <a:pt x="130692" y="1746045"/>
                  <a:pt x="118825" y="1750776"/>
                  <a:pt x="107175" y="1754659"/>
                </a:cubicBezTo>
                <a:cubicBezTo>
                  <a:pt x="85693" y="1761820"/>
                  <a:pt x="41272" y="1771135"/>
                  <a:pt x="41272" y="1771135"/>
                </a:cubicBezTo>
                <a:cubicBezTo>
                  <a:pt x="35780" y="1779373"/>
                  <a:pt x="24797" y="1785948"/>
                  <a:pt x="24797" y="1795848"/>
                </a:cubicBezTo>
                <a:cubicBezTo>
                  <a:pt x="24797" y="1808626"/>
                  <a:pt x="52127" y="1856875"/>
                  <a:pt x="57748" y="1869989"/>
                </a:cubicBezTo>
                <a:cubicBezTo>
                  <a:pt x="61169" y="1877970"/>
                  <a:pt x="59846" y="1888562"/>
                  <a:pt x="65986" y="1894702"/>
                </a:cubicBezTo>
                <a:cubicBezTo>
                  <a:pt x="74669" y="1903385"/>
                  <a:pt x="87953" y="1905686"/>
                  <a:pt x="98937" y="1911178"/>
                </a:cubicBezTo>
                <a:cubicBezTo>
                  <a:pt x="107175" y="1922162"/>
                  <a:pt x="113942" y="1934421"/>
                  <a:pt x="123651" y="1944130"/>
                </a:cubicBezTo>
                <a:cubicBezTo>
                  <a:pt x="130652" y="1951131"/>
                  <a:pt x="140308" y="1954850"/>
                  <a:pt x="148364" y="1960605"/>
                </a:cubicBezTo>
                <a:cubicBezTo>
                  <a:pt x="170819" y="1976644"/>
                  <a:pt x="188421" y="1988903"/>
                  <a:pt x="206029" y="2010032"/>
                </a:cubicBezTo>
                <a:cubicBezTo>
                  <a:pt x="220584" y="2027498"/>
                  <a:pt x="228908" y="2047553"/>
                  <a:pt x="238980" y="2067697"/>
                </a:cubicBezTo>
                <a:cubicBezTo>
                  <a:pt x="232784" y="2117267"/>
                  <a:pt x="244563" y="2132624"/>
                  <a:pt x="206029" y="2158313"/>
                </a:cubicBezTo>
                <a:cubicBezTo>
                  <a:pt x="198804" y="2163130"/>
                  <a:pt x="189553" y="2163805"/>
                  <a:pt x="181315" y="2166551"/>
                </a:cubicBezTo>
                <a:cubicBezTo>
                  <a:pt x="173077" y="2172043"/>
                  <a:pt x="163603" y="2176026"/>
                  <a:pt x="156602" y="2183027"/>
                </a:cubicBezTo>
                <a:cubicBezTo>
                  <a:pt x="140632" y="2198997"/>
                  <a:pt x="138588" y="2212353"/>
                  <a:pt x="131888" y="2232454"/>
                </a:cubicBezTo>
                <a:cubicBezTo>
                  <a:pt x="138191" y="2251363"/>
                  <a:pt x="148160" y="2282880"/>
                  <a:pt x="156602" y="2298357"/>
                </a:cubicBezTo>
                <a:cubicBezTo>
                  <a:pt x="166084" y="2315740"/>
                  <a:pt x="178569" y="2331308"/>
                  <a:pt x="189553" y="2347784"/>
                </a:cubicBezTo>
                <a:lnTo>
                  <a:pt x="206029" y="2372497"/>
                </a:lnTo>
                <a:cubicBezTo>
                  <a:pt x="200537" y="2380735"/>
                  <a:pt x="197949" y="2391964"/>
                  <a:pt x="189553" y="2397211"/>
                </a:cubicBezTo>
                <a:cubicBezTo>
                  <a:pt x="174826" y="2406415"/>
                  <a:pt x="140126" y="2413686"/>
                  <a:pt x="140126" y="2413686"/>
                </a:cubicBezTo>
                <a:cubicBezTo>
                  <a:pt x="137380" y="2424670"/>
                  <a:pt x="131888" y="2435316"/>
                  <a:pt x="131888" y="2446638"/>
                </a:cubicBezTo>
                <a:cubicBezTo>
                  <a:pt x="131888" y="2468131"/>
                  <a:pt x="136227" y="2537841"/>
                  <a:pt x="148364" y="2570205"/>
                </a:cubicBezTo>
                <a:cubicBezTo>
                  <a:pt x="170030" y="2627979"/>
                  <a:pt x="157414" y="2580066"/>
                  <a:pt x="181315" y="2627870"/>
                </a:cubicBezTo>
                <a:cubicBezTo>
                  <a:pt x="185198" y="2635637"/>
                  <a:pt x="186807" y="2644346"/>
                  <a:pt x="189553" y="2652584"/>
                </a:cubicBezTo>
                <a:cubicBezTo>
                  <a:pt x="186807" y="2660822"/>
                  <a:pt x="185198" y="2669530"/>
                  <a:pt x="181315" y="2677297"/>
                </a:cubicBezTo>
                <a:cubicBezTo>
                  <a:pt x="176887" y="2686152"/>
                  <a:pt x="164840" y="2692110"/>
                  <a:pt x="164840" y="2702011"/>
                </a:cubicBezTo>
                <a:cubicBezTo>
                  <a:pt x="164840" y="2716798"/>
                  <a:pt x="174702" y="2729974"/>
                  <a:pt x="181315" y="2743200"/>
                </a:cubicBezTo>
                <a:cubicBezTo>
                  <a:pt x="187336" y="2755242"/>
                  <a:pt x="216912" y="2793407"/>
                  <a:pt x="222505" y="2800865"/>
                </a:cubicBezTo>
                <a:cubicBezTo>
                  <a:pt x="225251" y="2809103"/>
                  <a:pt x="230743" y="2816895"/>
                  <a:pt x="230743" y="2825578"/>
                </a:cubicBezTo>
                <a:cubicBezTo>
                  <a:pt x="230743" y="2834262"/>
                  <a:pt x="226388" y="2842525"/>
                  <a:pt x="222505" y="2850292"/>
                </a:cubicBezTo>
                <a:cubicBezTo>
                  <a:pt x="218077" y="2859147"/>
                  <a:pt x="213760" y="2868820"/>
                  <a:pt x="206029" y="2875005"/>
                </a:cubicBezTo>
                <a:cubicBezTo>
                  <a:pt x="197585" y="2881760"/>
                  <a:pt x="142178" y="2891071"/>
                  <a:pt x="140126" y="2891481"/>
                </a:cubicBezTo>
                <a:cubicBezTo>
                  <a:pt x="134634" y="2899719"/>
                  <a:pt x="123651" y="2906294"/>
                  <a:pt x="123651" y="2916194"/>
                </a:cubicBezTo>
                <a:cubicBezTo>
                  <a:pt x="123651" y="2944197"/>
                  <a:pt x="130073" y="2972436"/>
                  <a:pt x="140126" y="2998573"/>
                </a:cubicBezTo>
                <a:cubicBezTo>
                  <a:pt x="144308" y="3009447"/>
                  <a:pt x="155995" y="3015704"/>
                  <a:pt x="164840" y="3023286"/>
                </a:cubicBezTo>
                <a:cubicBezTo>
                  <a:pt x="175264" y="3032221"/>
                  <a:pt x="185870" y="3041188"/>
                  <a:pt x="197791" y="3048000"/>
                </a:cubicBezTo>
                <a:cubicBezTo>
                  <a:pt x="205330" y="3052308"/>
                  <a:pt x="214738" y="3052355"/>
                  <a:pt x="222505" y="3056238"/>
                </a:cubicBezTo>
                <a:cubicBezTo>
                  <a:pt x="231360" y="3060666"/>
                  <a:pt x="238980" y="3067221"/>
                  <a:pt x="247218" y="3072713"/>
                </a:cubicBezTo>
                <a:cubicBezTo>
                  <a:pt x="252710" y="3080951"/>
                  <a:pt x="263694" y="3087526"/>
                  <a:pt x="263694" y="3097427"/>
                </a:cubicBezTo>
                <a:cubicBezTo>
                  <a:pt x="263694" y="3120851"/>
                  <a:pt x="251525" y="3167261"/>
                  <a:pt x="230743" y="3188043"/>
                </a:cubicBezTo>
                <a:cubicBezTo>
                  <a:pt x="223742" y="3195044"/>
                  <a:pt x="214267" y="3199027"/>
                  <a:pt x="206029" y="3204519"/>
                </a:cubicBezTo>
                <a:cubicBezTo>
                  <a:pt x="199359" y="3217858"/>
                  <a:pt x="178822" y="3252974"/>
                  <a:pt x="181315" y="3270421"/>
                </a:cubicBezTo>
                <a:cubicBezTo>
                  <a:pt x="182715" y="3280222"/>
                  <a:pt x="193770" y="3286088"/>
                  <a:pt x="197791" y="3295135"/>
                </a:cubicBezTo>
                <a:cubicBezTo>
                  <a:pt x="204844" y="3311005"/>
                  <a:pt x="206500" y="3329029"/>
                  <a:pt x="214267" y="3344562"/>
                </a:cubicBezTo>
                <a:lnTo>
                  <a:pt x="222505" y="336103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BB2BC7AD-55D3-D547-A423-BD6143A10A21}"/>
              </a:ext>
            </a:extLst>
          </p:cNvPr>
          <p:cNvSpPr txBox="1"/>
          <p:nvPr/>
        </p:nvSpPr>
        <p:spPr>
          <a:xfrm>
            <a:off x="1598215" y="1913061"/>
            <a:ext cx="409278" cy="230832"/>
          </a:xfrm>
          <a:prstGeom prst="rect">
            <a:avLst/>
          </a:prstGeom>
          <a:noFill/>
        </p:spPr>
        <p:txBody>
          <a:bodyPr wrap="square" rtlCol="0">
            <a:spAutoFit/>
          </a:bodyPr>
          <a:lstStyle/>
          <a:p>
            <a:pPr algn="ctr"/>
            <a:r>
              <a:rPr lang="fr-FR" sz="900" dirty="0">
                <a:solidFill>
                  <a:srgbClr val="FF0000"/>
                </a:solidFill>
              </a:rPr>
              <a:t>GR</a:t>
            </a:r>
          </a:p>
        </p:txBody>
      </p:sp>
      <p:sp>
        <p:nvSpPr>
          <p:cNvPr id="15" name="TextBox 14">
            <a:extLst>
              <a:ext uri="{FF2B5EF4-FFF2-40B4-BE49-F238E27FC236}">
                <a16:creationId xmlns:a16="http://schemas.microsoft.com/office/drawing/2014/main" id="{DE8E570C-FC8B-1944-AAE0-B10713D2BCE7}"/>
              </a:ext>
            </a:extLst>
          </p:cNvPr>
          <p:cNvSpPr txBox="1"/>
          <p:nvPr/>
        </p:nvSpPr>
        <p:spPr>
          <a:xfrm>
            <a:off x="1974714" y="1917167"/>
            <a:ext cx="590198" cy="230832"/>
          </a:xfrm>
          <a:prstGeom prst="rect">
            <a:avLst/>
          </a:prstGeom>
          <a:noFill/>
        </p:spPr>
        <p:txBody>
          <a:bodyPr wrap="square" rtlCol="0">
            <a:spAutoFit/>
          </a:bodyPr>
          <a:lstStyle/>
          <a:p>
            <a:pPr algn="ctr"/>
            <a:r>
              <a:rPr lang="fr-FR" sz="900" dirty="0">
                <a:solidFill>
                  <a:srgbClr val="00B050"/>
                </a:solidFill>
              </a:rPr>
              <a:t>Neutron</a:t>
            </a:r>
          </a:p>
        </p:txBody>
      </p:sp>
      <p:sp>
        <p:nvSpPr>
          <p:cNvPr id="16" name="TextBox 15">
            <a:extLst>
              <a:ext uri="{FF2B5EF4-FFF2-40B4-BE49-F238E27FC236}">
                <a16:creationId xmlns:a16="http://schemas.microsoft.com/office/drawing/2014/main" id="{9CA112BD-A47A-9E48-B7D3-03592338E9F7}"/>
              </a:ext>
            </a:extLst>
          </p:cNvPr>
          <p:cNvSpPr txBox="1"/>
          <p:nvPr/>
        </p:nvSpPr>
        <p:spPr>
          <a:xfrm>
            <a:off x="2519331" y="1929525"/>
            <a:ext cx="590198" cy="230832"/>
          </a:xfrm>
          <a:prstGeom prst="rect">
            <a:avLst/>
          </a:prstGeom>
          <a:noFill/>
        </p:spPr>
        <p:txBody>
          <a:bodyPr wrap="square" rtlCol="0">
            <a:spAutoFit/>
          </a:bodyPr>
          <a:lstStyle/>
          <a:p>
            <a:pPr algn="ctr"/>
            <a:r>
              <a:rPr lang="fr-FR" sz="900" dirty="0"/>
              <a:t>Densité</a:t>
            </a:r>
          </a:p>
        </p:txBody>
      </p:sp>
      <p:sp>
        <p:nvSpPr>
          <p:cNvPr id="17" name="TextBox 16">
            <a:extLst>
              <a:ext uri="{FF2B5EF4-FFF2-40B4-BE49-F238E27FC236}">
                <a16:creationId xmlns:a16="http://schemas.microsoft.com/office/drawing/2014/main" id="{B5ADE5B6-5B90-4142-9124-D57E1FB8C37F}"/>
              </a:ext>
            </a:extLst>
          </p:cNvPr>
          <p:cNvSpPr txBox="1"/>
          <p:nvPr/>
        </p:nvSpPr>
        <p:spPr>
          <a:xfrm>
            <a:off x="3062110" y="1913061"/>
            <a:ext cx="717451" cy="230832"/>
          </a:xfrm>
          <a:prstGeom prst="rect">
            <a:avLst/>
          </a:prstGeom>
          <a:noFill/>
        </p:spPr>
        <p:txBody>
          <a:bodyPr wrap="square" rtlCol="0">
            <a:spAutoFit/>
          </a:bodyPr>
          <a:lstStyle/>
          <a:p>
            <a:pPr algn="ctr"/>
            <a:r>
              <a:rPr lang="fr-FR" sz="900" dirty="0">
                <a:solidFill>
                  <a:schemeClr val="tx2"/>
                </a:solidFill>
              </a:rPr>
              <a:t>Résistivité</a:t>
            </a:r>
          </a:p>
        </p:txBody>
      </p:sp>
      <p:cxnSp>
        <p:nvCxnSpPr>
          <p:cNvPr id="18" name="Straight Arrow Connector 17">
            <a:extLst>
              <a:ext uri="{FF2B5EF4-FFF2-40B4-BE49-F238E27FC236}">
                <a16:creationId xmlns:a16="http://schemas.microsoft.com/office/drawing/2014/main" id="{5ADF19FE-CD89-CF45-BD77-A69A9FBD13B6}"/>
              </a:ext>
            </a:extLst>
          </p:cNvPr>
          <p:cNvCxnSpPr/>
          <p:nvPr/>
        </p:nvCxnSpPr>
        <p:spPr>
          <a:xfrm>
            <a:off x="1465761" y="2248686"/>
            <a:ext cx="0" cy="3375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3622FBE-F09F-6747-9303-008DCE93BDC2}"/>
              </a:ext>
            </a:extLst>
          </p:cNvPr>
          <p:cNvSpPr txBox="1"/>
          <p:nvPr/>
        </p:nvSpPr>
        <p:spPr>
          <a:xfrm rot="16200000">
            <a:off x="570760" y="3812896"/>
            <a:ext cx="1584176" cy="261610"/>
          </a:xfrm>
          <a:prstGeom prst="rect">
            <a:avLst/>
          </a:prstGeom>
          <a:noFill/>
        </p:spPr>
        <p:txBody>
          <a:bodyPr wrap="square" rtlCol="0">
            <a:spAutoFit/>
          </a:bodyPr>
          <a:lstStyle/>
          <a:p>
            <a:pPr algn="ctr"/>
            <a:r>
              <a:rPr lang="fr-FR" sz="1100" dirty="0"/>
              <a:t>Profondeur</a:t>
            </a:r>
          </a:p>
        </p:txBody>
      </p:sp>
      <p:sp>
        <p:nvSpPr>
          <p:cNvPr id="20" name="Oval 19">
            <a:extLst>
              <a:ext uri="{FF2B5EF4-FFF2-40B4-BE49-F238E27FC236}">
                <a16:creationId xmlns:a16="http://schemas.microsoft.com/office/drawing/2014/main" id="{428B8580-6212-7844-9929-BE737F07CD45}"/>
              </a:ext>
            </a:extLst>
          </p:cNvPr>
          <p:cNvSpPr/>
          <p:nvPr/>
        </p:nvSpPr>
        <p:spPr>
          <a:xfrm>
            <a:off x="2155633" y="4505349"/>
            <a:ext cx="1686392" cy="1368152"/>
          </a:xfrm>
          <a:prstGeom prst="ellipse">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0" descr="Screen Clipping">
            <a:extLst>
              <a:ext uri="{FF2B5EF4-FFF2-40B4-BE49-F238E27FC236}">
                <a16:creationId xmlns:a16="http://schemas.microsoft.com/office/drawing/2014/main" id="{E14A2176-ADD5-CE44-AE61-45BCE9FF8D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5286" y="4517707"/>
            <a:ext cx="1658501" cy="135579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2" name="Curved Down Arrow 21">
            <a:extLst>
              <a:ext uri="{FF2B5EF4-FFF2-40B4-BE49-F238E27FC236}">
                <a16:creationId xmlns:a16="http://schemas.microsoft.com/office/drawing/2014/main" id="{AA319529-2285-E74D-B1A9-53E227F9DE99}"/>
              </a:ext>
            </a:extLst>
          </p:cNvPr>
          <p:cNvSpPr/>
          <p:nvPr/>
        </p:nvSpPr>
        <p:spPr>
          <a:xfrm rot="18912729">
            <a:off x="3137974" y="1933644"/>
            <a:ext cx="3871529" cy="1211507"/>
          </a:xfrm>
          <a:prstGeom prst="curvedDownArrow">
            <a:avLst>
              <a:gd name="adj1" fmla="val 35485"/>
              <a:gd name="adj2" fmla="val 50000"/>
              <a:gd name="adj3" fmla="val 37281"/>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TextBox 22">
            <a:extLst>
              <a:ext uri="{FF2B5EF4-FFF2-40B4-BE49-F238E27FC236}">
                <a16:creationId xmlns:a16="http://schemas.microsoft.com/office/drawing/2014/main" id="{12E17234-93A5-044C-9EC9-7390F7A73722}"/>
              </a:ext>
            </a:extLst>
          </p:cNvPr>
          <p:cNvSpPr txBox="1"/>
          <p:nvPr/>
        </p:nvSpPr>
        <p:spPr>
          <a:xfrm rot="3308776">
            <a:off x="6647002" y="4016318"/>
            <a:ext cx="2265489" cy="276999"/>
          </a:xfrm>
          <a:prstGeom prst="rect">
            <a:avLst/>
          </a:prstGeom>
          <a:noFill/>
        </p:spPr>
        <p:txBody>
          <a:bodyPr wrap="square" rtlCol="0">
            <a:spAutoFit/>
          </a:bodyPr>
          <a:lstStyle/>
          <a:p>
            <a:pPr algn="ctr"/>
            <a:r>
              <a:rPr lang="fr-FR" sz="1200" dirty="0">
                <a:solidFill>
                  <a:schemeClr val="accent4">
                    <a:lumMod val="75000"/>
                  </a:schemeClr>
                </a:solidFill>
              </a:rPr>
              <a:t>MACHINE LEARNING</a:t>
            </a:r>
          </a:p>
        </p:txBody>
      </p:sp>
      <p:pic>
        <p:nvPicPr>
          <p:cNvPr id="24" name="Picture 23">
            <a:extLst>
              <a:ext uri="{FF2B5EF4-FFF2-40B4-BE49-F238E27FC236}">
                <a16:creationId xmlns:a16="http://schemas.microsoft.com/office/drawing/2014/main" id="{6A4580FA-4FEF-2143-A0BA-D7D0612064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0717" y="5776597"/>
            <a:ext cx="3707667" cy="1081403"/>
          </a:xfrm>
          <a:prstGeom prst="rect">
            <a:avLst/>
          </a:prstGeom>
        </p:spPr>
      </p:pic>
    </p:spTree>
    <p:extLst>
      <p:ext uri="{BB962C8B-B14F-4D97-AF65-F5344CB8AC3E}">
        <p14:creationId xmlns:p14="http://schemas.microsoft.com/office/powerpoint/2010/main" val="3673777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E5F5-4106-4436-93E7-0B24B33FF14F}"/>
              </a:ext>
            </a:extLst>
          </p:cNvPr>
          <p:cNvSpPr>
            <a:spLocks noGrp="1"/>
          </p:cNvSpPr>
          <p:nvPr>
            <p:ph type="title"/>
          </p:nvPr>
        </p:nvSpPr>
        <p:spPr/>
        <p:txBody>
          <a:bodyPr/>
          <a:lstStyle/>
          <a:p>
            <a:r>
              <a:rPr lang="fr-FR" dirty="0"/>
              <a:t>La méthodologie et étapes</a:t>
            </a:r>
            <a:endParaRPr lang="en-US" dirty="0"/>
          </a:p>
        </p:txBody>
      </p:sp>
      <p:sp>
        <p:nvSpPr>
          <p:cNvPr id="3" name="Text Placeholder 2">
            <a:extLst>
              <a:ext uri="{FF2B5EF4-FFF2-40B4-BE49-F238E27FC236}">
                <a16:creationId xmlns:a16="http://schemas.microsoft.com/office/drawing/2014/main" id="{4DF9BC57-76B8-4DF9-836A-D1EBCF4A83FE}"/>
              </a:ext>
            </a:extLst>
          </p:cNvPr>
          <p:cNvSpPr>
            <a:spLocks noGrp="1"/>
          </p:cNvSpPr>
          <p:nvPr>
            <p:ph type="body" sz="quarter" idx="11"/>
          </p:nvPr>
        </p:nvSpPr>
        <p:spPr/>
        <p:txBody>
          <a:bodyPr/>
          <a:lstStyle/>
          <a:p>
            <a:r>
              <a:rPr lang="fr-FR" dirty="0"/>
              <a:t>Focus sur les réservoirs de la Mer du Nord. </a:t>
            </a:r>
          </a:p>
          <a:p>
            <a:endParaRPr lang="en-US" dirty="0"/>
          </a:p>
        </p:txBody>
      </p:sp>
      <p:sp>
        <p:nvSpPr>
          <p:cNvPr id="4" name="Rectangle 3">
            <a:extLst>
              <a:ext uri="{FF2B5EF4-FFF2-40B4-BE49-F238E27FC236}">
                <a16:creationId xmlns:a16="http://schemas.microsoft.com/office/drawing/2014/main" id="{30E2974E-4BC8-4977-AAA5-127A23729FCF}"/>
              </a:ext>
            </a:extLst>
          </p:cNvPr>
          <p:cNvSpPr/>
          <p:nvPr/>
        </p:nvSpPr>
        <p:spPr>
          <a:xfrm>
            <a:off x="263236" y="1515535"/>
            <a:ext cx="11304876" cy="3970318"/>
          </a:xfrm>
          <a:prstGeom prst="rect">
            <a:avLst/>
          </a:prstGeom>
        </p:spPr>
        <p:txBody>
          <a:bodyPr wrap="square">
            <a:spAutoFit/>
          </a:bodyPr>
          <a:lstStyle/>
          <a:p>
            <a:pPr algn="just"/>
            <a:endParaRPr lang="fr-FR" sz="1800" dirty="0"/>
          </a:p>
          <a:p>
            <a:pPr marL="862388" lvl="1" indent="-342900" algn="just">
              <a:buAutoNum type="arabicPeriod"/>
            </a:pPr>
            <a:r>
              <a:rPr lang="fr-FR" sz="1800" b="1" dirty="0"/>
              <a:t>Préparation de la </a:t>
            </a:r>
            <a:r>
              <a:rPr lang="fr-FR" sz="1800" b="1" dirty="0" err="1"/>
              <a:t>Database</a:t>
            </a:r>
            <a:r>
              <a:rPr lang="fr-FR" sz="1800" b="1" dirty="0"/>
              <a:t> </a:t>
            </a:r>
            <a:r>
              <a:rPr lang="fr-FR" sz="1800" dirty="0"/>
              <a:t>: Créer et formater un </a:t>
            </a:r>
            <a:r>
              <a:rPr lang="fr-FR" sz="1800" dirty="0" err="1"/>
              <a:t>dataset</a:t>
            </a:r>
            <a:r>
              <a:rPr lang="fr-FR" sz="1800" dirty="0"/>
              <a:t> d’apprentissage avec les données de champs matures (puits, logs, cartes, historiques de production, volumes, comportements des puits…) sur 12 puits.</a:t>
            </a:r>
          </a:p>
          <a:p>
            <a:pPr marL="862388" lvl="1" indent="-342900" algn="just">
              <a:buFont typeface="Arial" panose="020B0604020202020204" pitchFamily="34" charset="0"/>
              <a:buChar char="•"/>
            </a:pPr>
            <a:endParaRPr lang="fr-FR" sz="1800" dirty="0"/>
          </a:p>
          <a:p>
            <a:pPr lvl="1" algn="just"/>
            <a:r>
              <a:rPr lang="fr-FR" sz="1800" dirty="0"/>
              <a:t>2.	</a:t>
            </a:r>
            <a:r>
              <a:rPr lang="fr-FR" sz="1800" b="1" dirty="0"/>
              <a:t>Paramétrage</a:t>
            </a:r>
            <a:r>
              <a:rPr lang="fr-FR" sz="1800" dirty="0"/>
              <a:t> : Benchmark de modèle de Machine Learning  pour prédire les volumes et récupérables du champs en question</a:t>
            </a:r>
          </a:p>
          <a:p>
            <a:pPr marL="862388" lvl="1" indent="-342900" algn="just">
              <a:buFont typeface="Arial" panose="020B0604020202020204" pitchFamily="34" charset="0"/>
              <a:buChar char="•"/>
            </a:pPr>
            <a:endParaRPr lang="fr-FR" sz="1800" b="1" dirty="0"/>
          </a:p>
          <a:p>
            <a:pPr lvl="1" algn="just"/>
            <a:r>
              <a:rPr lang="fr-FR" sz="1800" b="1" dirty="0"/>
              <a:t>3.	Test &amp; Analyse </a:t>
            </a:r>
            <a:r>
              <a:rPr lang="fr-FR" sz="1800" dirty="0"/>
              <a:t>: Définir un </a:t>
            </a:r>
            <a:r>
              <a:rPr lang="fr-FR" sz="1800" dirty="0" err="1"/>
              <a:t>ranking</a:t>
            </a:r>
            <a:r>
              <a:rPr lang="fr-FR" sz="1800" dirty="0"/>
              <a:t> de variables pour apporter une compréhension du modèle </a:t>
            </a:r>
          </a:p>
          <a:p>
            <a:pPr marL="1381877" lvl="2" indent="-342900" algn="just">
              <a:buFont typeface="Arial" panose="020B0604020202020204" pitchFamily="34" charset="0"/>
              <a:buChar char="•"/>
            </a:pPr>
            <a:r>
              <a:rPr lang="fr-FR" sz="1800" dirty="0"/>
              <a:t>Des paramètres d’input qui auront le plus gros impact sur ces volumes et pour lesquels l’ingénieur devra porter une attention particulière (incertitudes) lors de sa modélisation</a:t>
            </a:r>
          </a:p>
          <a:p>
            <a:pPr marL="1381877" lvl="2" indent="-342900" algn="just">
              <a:buFont typeface="Arial" panose="020B0604020202020204" pitchFamily="34" charset="0"/>
              <a:buChar char="•"/>
            </a:pPr>
            <a:r>
              <a:rPr lang="fr-FR" sz="1800" dirty="0"/>
              <a:t>Aide à la décision </a:t>
            </a:r>
          </a:p>
          <a:p>
            <a:pPr lvl="2" algn="just"/>
            <a:endParaRPr lang="fr-FR" sz="1800" dirty="0"/>
          </a:p>
          <a:p>
            <a:pPr lvl="1" algn="just"/>
            <a:r>
              <a:rPr lang="fr-FR" sz="1800" dirty="0"/>
              <a:t>4. 	</a:t>
            </a:r>
            <a:r>
              <a:rPr lang="fr-FR" sz="1800" b="1" dirty="0" err="1"/>
              <a:t>Interpretation</a:t>
            </a:r>
            <a:r>
              <a:rPr lang="fr-FR" sz="1800" dirty="0"/>
              <a:t> : Analyse de scenario (nombre de puits producteurs – injecteurs – infrastructures - coûts) possibles pour le développement du champs et les risques associés (</a:t>
            </a:r>
            <a:r>
              <a:rPr lang="fr-FR" sz="1800" dirty="0" err="1"/>
              <a:t>decision</a:t>
            </a:r>
            <a:r>
              <a:rPr lang="fr-FR" sz="1800" dirty="0"/>
              <a:t> </a:t>
            </a:r>
            <a:r>
              <a:rPr lang="fr-FR" sz="1800" dirty="0" err="1"/>
              <a:t>tree</a:t>
            </a:r>
            <a:r>
              <a:rPr lang="fr-FR" sz="1800" dirty="0"/>
              <a:t>).</a:t>
            </a:r>
          </a:p>
        </p:txBody>
      </p:sp>
      <p:pic>
        <p:nvPicPr>
          <p:cNvPr id="5" name="Picture 4">
            <a:extLst>
              <a:ext uri="{FF2B5EF4-FFF2-40B4-BE49-F238E27FC236}">
                <a16:creationId xmlns:a16="http://schemas.microsoft.com/office/drawing/2014/main" id="{668A44C9-6F0D-4777-B274-2BC8CF91B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17" y="5776597"/>
            <a:ext cx="3707667" cy="1081403"/>
          </a:xfrm>
          <a:prstGeom prst="rect">
            <a:avLst/>
          </a:prstGeom>
        </p:spPr>
      </p:pic>
    </p:spTree>
    <p:extLst>
      <p:ext uri="{BB962C8B-B14F-4D97-AF65-F5344CB8AC3E}">
        <p14:creationId xmlns:p14="http://schemas.microsoft.com/office/powerpoint/2010/main" val="20162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AD46FF-2199-4D2C-A8CA-64C1B95658D1}"/>
              </a:ext>
            </a:extLst>
          </p:cNvPr>
          <p:cNvSpPr>
            <a:spLocks noGrp="1"/>
          </p:cNvSpPr>
          <p:nvPr>
            <p:ph type="body" sz="quarter" idx="10"/>
          </p:nvPr>
        </p:nvSpPr>
        <p:spPr/>
        <p:txBody>
          <a:bodyPr/>
          <a:lstStyle/>
          <a:p>
            <a:r>
              <a:rPr lang="fr-FR" dirty="0"/>
              <a:t>Questions ? </a:t>
            </a:r>
            <a:endParaRPr lang="en-US" dirty="0"/>
          </a:p>
        </p:txBody>
      </p:sp>
    </p:spTree>
    <p:extLst>
      <p:ext uri="{BB962C8B-B14F-4D97-AF65-F5344CB8AC3E}">
        <p14:creationId xmlns:p14="http://schemas.microsoft.com/office/powerpoint/2010/main" val="3619446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BE87FD-81B6-4090-A839-BA5B7689F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294" y="4212116"/>
            <a:ext cx="6517412" cy="1900912"/>
          </a:xfrm>
          <a:prstGeom prst="rect">
            <a:avLst/>
          </a:prstGeom>
        </p:spPr>
      </p:pic>
    </p:spTree>
    <p:extLst>
      <p:ext uri="{BB962C8B-B14F-4D97-AF65-F5344CB8AC3E}">
        <p14:creationId xmlns:p14="http://schemas.microsoft.com/office/powerpoint/2010/main" val="3474162221"/>
      </p:ext>
    </p:extLst>
  </p:cSld>
  <p:clrMapOvr>
    <a:masterClrMapping/>
  </p:clrMapOvr>
</p:sld>
</file>

<file path=ppt/theme/theme1.xml><?xml version="1.0" encoding="utf-8"?>
<a:theme xmlns:a="http://schemas.openxmlformats.org/drawingml/2006/main" name="Bearing Point Green - Blue">
  <a:themeElements>
    <a:clrScheme name="Custom 28">
      <a:dk1>
        <a:srgbClr val="000000"/>
      </a:dk1>
      <a:lt1>
        <a:sysClr val="window" lastClr="FFFFFF"/>
      </a:lt1>
      <a:dk2>
        <a:srgbClr val="023B88"/>
      </a:dk2>
      <a:lt2>
        <a:srgbClr val="93D522"/>
      </a:lt2>
      <a:accent1>
        <a:srgbClr val="023B88"/>
      </a:accent1>
      <a:accent2>
        <a:srgbClr val="93D522"/>
      </a:accent2>
      <a:accent3>
        <a:srgbClr val="E8E8E8"/>
      </a:accent3>
      <a:accent4>
        <a:srgbClr val="CDCDCD"/>
      </a:accent4>
      <a:accent5>
        <a:srgbClr val="949494"/>
      </a:accent5>
      <a:accent6>
        <a:srgbClr val="646464"/>
      </a:accent6>
      <a:hlink>
        <a:srgbClr val="595959"/>
      </a:hlink>
      <a:folHlink>
        <a:srgbClr val="023B88"/>
      </a:folHlink>
    </a:clrScheme>
    <a:fontScheme name="Bearingpoin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tx1"/>
          </a:solidFill>
        </a:ln>
        <a:effectLst/>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a:defRPr sz="140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rgbClr val="B7B1A9"/>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spAutoFit/>
      </a:bodyPr>
      <a:lstStyle>
        <a:defPPr algn="l">
          <a:defRPr sz="1200" dirty="0" err="1" smtClean="0"/>
        </a:defPPr>
      </a:lstStyle>
    </a:txDef>
  </a:objectDefaults>
  <a:extraClrSchemeLst/>
  <a:extLst>
    <a:ext uri="{05A4C25C-085E-4340-85A3-A5531E510DB2}">
      <thm15:themeFamily xmlns:thm15="http://schemas.microsoft.com/office/thememl/2012/main" name="16_9 ppt layouts_designs v2.6.potx" id="{6F82A907-7598-442C-AD5E-083BA8929852}" vid="{1FBCAB57-C80C-4F95-BBFB-CE338CCC70C5}"/>
    </a:ext>
  </a:extLst>
</a:theme>
</file>

<file path=ppt/theme/theme2.xml><?xml version="1.0" encoding="utf-8"?>
<a:theme xmlns:a="http://schemas.openxmlformats.org/drawingml/2006/main" name="Bearing Point Blue - Purple">
  <a:themeElements>
    <a:clrScheme name="Custom 29">
      <a:dk1>
        <a:srgbClr val="000000"/>
      </a:dk1>
      <a:lt1>
        <a:sysClr val="window" lastClr="FFFFFF"/>
      </a:lt1>
      <a:dk2>
        <a:srgbClr val="6C03A8"/>
      </a:dk2>
      <a:lt2>
        <a:srgbClr val="29D5FF"/>
      </a:lt2>
      <a:accent1>
        <a:srgbClr val="6C03A8"/>
      </a:accent1>
      <a:accent2>
        <a:srgbClr val="29D5FF"/>
      </a:accent2>
      <a:accent3>
        <a:srgbClr val="E8E8E8"/>
      </a:accent3>
      <a:accent4>
        <a:srgbClr val="CDCDCD"/>
      </a:accent4>
      <a:accent5>
        <a:srgbClr val="949494"/>
      </a:accent5>
      <a:accent6>
        <a:srgbClr val="646464"/>
      </a:accent6>
      <a:hlink>
        <a:srgbClr val="FFFFFF"/>
      </a:hlink>
      <a:folHlink>
        <a:srgbClr val="023B88"/>
      </a:folHlink>
    </a:clrScheme>
    <a:fontScheme name="Bearingpoin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tx1"/>
          </a:solidFill>
        </a:ln>
        <a:effectLst/>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a:defRPr sz="140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rgbClr val="B7B1A9"/>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16_9 ppt layouts_designs v2.6.potx" id="{6F82A907-7598-442C-AD5E-083BA8929852}" vid="{408B918D-8965-4E71-A5DF-51AAE0973385}"/>
    </a:ext>
  </a:extLst>
</a:theme>
</file>

<file path=ppt/theme/theme3.xml><?xml version="1.0" encoding="utf-8"?>
<a:theme xmlns:a="http://schemas.openxmlformats.org/drawingml/2006/main" name="Bearing Point Pink - Purple">
  <a:themeElements>
    <a:clrScheme name="Custom 30">
      <a:dk1>
        <a:srgbClr val="000000"/>
      </a:dk1>
      <a:lt1>
        <a:sysClr val="window" lastClr="FFFFFF"/>
      </a:lt1>
      <a:dk2>
        <a:srgbClr val="520881"/>
      </a:dk2>
      <a:lt2>
        <a:srgbClr val="FF48A6"/>
      </a:lt2>
      <a:accent1>
        <a:srgbClr val="520881"/>
      </a:accent1>
      <a:accent2>
        <a:srgbClr val="FF48A6"/>
      </a:accent2>
      <a:accent3>
        <a:srgbClr val="E8E8E8"/>
      </a:accent3>
      <a:accent4>
        <a:srgbClr val="CDCDCD"/>
      </a:accent4>
      <a:accent5>
        <a:srgbClr val="949494"/>
      </a:accent5>
      <a:accent6>
        <a:srgbClr val="646464"/>
      </a:accent6>
      <a:hlink>
        <a:srgbClr val="FFFFFF"/>
      </a:hlink>
      <a:folHlink>
        <a:srgbClr val="023B88"/>
      </a:folHlink>
    </a:clrScheme>
    <a:fontScheme name="Bearingpoin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tx1"/>
          </a:solidFill>
        </a:ln>
        <a:effectLst/>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a:defRPr sz="140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rgbClr val="B7B1A9"/>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16_9 ppt layouts_designs v2.6.potx" id="{6F82A907-7598-442C-AD5E-083BA8929852}" vid="{EC8A2609-74BE-4D1D-8D20-4BB15B3D9015}"/>
    </a:ext>
  </a:ext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E Document" ma:contentTypeID="0x0101005353CF7DFE784A6D90C5F6B6D11D3DC301006B596F5C59F0444EA16BB0A4AE1799F4" ma:contentTypeVersion="2" ma:contentTypeDescription="The document type for BE" ma:contentTypeScope="" ma:versionID="6802e9e8d470cbdfd0823c09d6eba671">
  <xsd:schema xmlns:xsd="http://www.w3.org/2001/XMLSchema" xmlns:xs="http://www.w3.org/2001/XMLSchema" xmlns:p="http://schemas.microsoft.com/office/2006/metadata/properties" xmlns:ns1="http://schemas.microsoft.com/sharepoint/v3" xmlns:ns2="http://schemas.microsoft.com/sharepoint/v3/fields" xmlns:ns3="http://schemas.microsoft.com/sharepoint/v4" targetNamespace="http://schemas.microsoft.com/office/2006/metadata/properties" ma:root="true" ma:fieldsID="00042d59ee48a9e4bc4be1fc9602673f" ns1:_="" ns2:_="" ns3:_="">
    <xsd:import namespace="http://schemas.microsoft.com/sharepoint/v3"/>
    <xsd:import namespace="http://schemas.microsoft.com/sharepoint/v3/fields"/>
    <xsd:import namespace="http://schemas.microsoft.com/sharepoint/v4"/>
    <xsd:element name="properties">
      <xsd:complexType>
        <xsd:sequence>
          <xsd:element name="documentManagement">
            <xsd:complexType>
              <xsd:all>
                <xsd:element ref="ns2:SpringIM_TitleEn" minOccurs="0"/>
                <xsd:element ref="ns2:SpringIM_TypeOfDocument"/>
                <xsd:element ref="ns2:SpringIM_Confidentiality"/>
                <xsd:element ref="ns2:SpringIM_Status"/>
                <xsd:element ref="ns2:SpringIM_Description" minOccurs="0"/>
                <xsd:element ref="ns2:SpringIM_DescriptionEn" minOccurs="0"/>
                <xsd:element ref="ns1:SpringIM_Author" minOccurs="0"/>
                <xsd:element ref="ns2:SpringIM_Industry" minOccurs="0"/>
                <xsd:element ref="ns2:SpringIM_Solution" minOccurs="0"/>
                <xsd:element ref="ns2:SpringIM_Country" minOccurs="0"/>
                <xsd:element ref="ns2:SpringIM_Client" minOccurs="0"/>
                <xsd:element ref="ns2:SpringIM_SAPNo" minOccurs="0"/>
                <xsd:element ref="ns1:SpringIM_PartnerName" minOccurs="0"/>
                <xsd:element ref="ns1:SpringIM_ProjectManager" minOccurs="0"/>
                <xsd:element ref="ns2:SpringIM_ReusabilityRating" minOccurs="0"/>
                <xsd:element ref="ns2:SpringIM_ReusabilityActivity" minOccurs="0"/>
                <xsd:element ref="ns2:SpringIM_ApprovalType" minOccurs="0"/>
                <xsd:element ref="ns2:SpringIM_MethodologyWorkStream" minOccurs="0"/>
                <xsd:element ref="ns2:SpringIM_MethodologyPhase" minOccurs="0"/>
                <xsd:element ref="ns2:SpringIM_Comment" minOccurs="0"/>
                <xsd:element ref="ns2:SpringIM_RetentionDate" minOccurs="0"/>
                <xsd:element ref="ns2:SpringIM_Keyword" minOccurs="0"/>
                <xsd:element ref="ns2:SpringIM_LegacyID" minOccurs="0"/>
                <xsd:element ref="ns2:SpringIM_MigrationFlag" minOccurs="0"/>
                <xsd:element ref="ns2:SpringIM_URLOrigin" minOccurs="0"/>
                <xsd:element ref="ns2:SpringIM_SourceSystem" minOccurs="0"/>
                <xsd:element ref="ns2:SpringIM_SourceFolder" minOccurs="0"/>
                <xsd:element ref="ns2:SpringIM_Document_ContentType_Version"/>
                <xsd:element ref="ns2:SpringIM_AllianceProduct" minOccurs="0"/>
                <xsd:element ref="ns2:SpringIM_Language" minOccurs="0"/>
                <xsd:element ref="ns2:SpringIM_DocumentYear"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SpringIM_Author" ma:index="14" nillable="true" ma:displayName="Document Author" ma:description="" ma:list="UserInfo" ma:SharePointGroup="0" ma:internalName="SpringIM_Author"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pringIM_PartnerName" ma:index="20" nillable="true" ma:displayName="Engagement Partner" ma:description="(Formerly: Engagement Managing Director)" ma:list="UserInfo" ma:SharePointGroup="0" ma:internalName="SpringIM_PartnerNam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pringIM_ProjectManager" ma:index="21" nillable="true" ma:displayName="Engagement Manager" ma:description="" ma:list="UserInfo" ma:SharePointGroup="0" ma:internalName="SpringIM_ProjectManager"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SpringIM_TitleEn" ma:index="8" nillable="true" ma:displayName="Title (English)" ma:description="If the language differs from English you can translate it here. (Optional)" ma:internalName="SpringIM_TitleEn">
      <xsd:simpleType>
        <xsd:restriction base="dms:Text">
          <xsd:maxLength value="255"/>
        </xsd:restriction>
      </xsd:simpleType>
    </xsd:element>
    <xsd:element name="SpringIM_TypeOfDocument" ma:index="9" ma:displayName="Document Type" ma:default="Unspecified" ma:description="A categorization of the docucment type. (e.g. Whitepaper, Proposal, ...)" ma:internalName="SpringIM_TypeOfDocument">
      <xsd:simpleType>
        <xsd:restriction base="dms:Choice">
          <xsd:enumeration value="Contract"/>
          <xsd:enumeration value="Client document"/>
          <xsd:enumeration value="Deliverable"/>
          <xsd:enumeration value="External articles/research"/>
          <xsd:enumeration value="Lessons Learned"/>
          <xsd:enumeration value="Methodology / Guidance"/>
          <xsd:enumeration value="Marketing and sales"/>
          <xsd:enumeration value="Meeting Minutes"/>
          <xsd:enumeration value="Newsletters"/>
          <xsd:enumeration value="Planning document"/>
          <xsd:enumeration value="Policies"/>
          <xsd:enumeration value="Proposal"/>
          <xsd:enumeration value="Qual"/>
          <xsd:enumeration value="RQM Document"/>
          <xsd:enumeration value="Sales Presentation"/>
          <xsd:enumeration value="Success Story"/>
          <xsd:enumeration value="Template"/>
          <xsd:enumeration value="Training Document"/>
          <xsd:enumeration value="Unspecified"/>
          <xsd:enumeration value="White Paper"/>
          <xsd:maxLength value="255"/>
        </xsd:restriction>
      </xsd:simpleType>
    </xsd:element>
    <xsd:element name="SpringIM_Confidentiality" ma:index="10" ma:displayName="Confidentiality" ma:default="Internal" ma:description="Internal: available for everyone internally, Restricted: not seen by everyone, Public: can be used outside BE." ma:format="RadioButtons" ma:internalName="SpringIM_Confidentiality">
      <xsd:simpleType>
        <xsd:restriction base="dms:Choice">
          <xsd:enumeration value="Restricted"/>
          <xsd:enumeration value="Internal"/>
          <xsd:enumeration value="Public"/>
          <xsd:maxLength value="255"/>
        </xsd:restriction>
      </xsd:simpleType>
    </xsd:element>
    <xsd:element name="SpringIM_Status" ma:index="11" ma:displayName="Status" ma:default="Draft" ma:description="In Progress: validation by owner outstanding, Final: client or publication version, Approved: offical approval available (e.g. legal, marketing, ...)" ma:format="RadioButtons" ma:internalName="SpringIM_Status" ma:readOnly="false">
      <xsd:simpleType>
        <xsd:restriction base="dms:Choice">
          <xsd:enumeration value="Draft"/>
          <xsd:enumeration value="In progress"/>
          <xsd:enumeration value="Final"/>
          <xsd:enumeration value="Approved"/>
          <xsd:maxLength value="255"/>
        </xsd:restriction>
      </xsd:simpleType>
    </xsd:element>
    <xsd:element name="SpringIM_Description" ma:index="12" nillable="true" ma:displayName="Description" ma:description="To improve reusability, please enter an abstract or keywords in local language and/or English describing the document, including software product if applicable." ma:internalName="SpringIM_Description">
      <xsd:simpleType>
        <xsd:restriction base="dms:Note">
          <xsd:maxLength value="1024"/>
        </xsd:restriction>
      </xsd:simpleType>
    </xsd:element>
    <xsd:element name="SpringIM_DescriptionEn" ma:index="13" nillable="true" ma:displayName="Description (English)" ma:description="If the language differs from English you can translate it here. (Optional)" ma:hidden="true" ma:internalName="SpringIM_DescriptionEn">
      <xsd:simpleType>
        <xsd:restriction base="dms:Note">
          <xsd:maxLength value="1024"/>
        </xsd:restriction>
      </xsd:simpleType>
    </xsd:element>
    <xsd:element name="SpringIM_Industry" ma:index="15" nillable="true" ma:displayName="Industry / Segment" ma:description="" ma:internalName="SpringIM_Industry">
      <xsd:simpleType>
        <xsd:restriction base="dms:Choice">
          <xsd:enumeration value="-"/>
          <xsd:enumeration value="Cross Industry"/>
          <xsd:enumeration value="PI"/>
          <xsd:enumeration value="PI / Automotive"/>
          <xsd:enumeration value="PI / AU/ OEM"/>
          <xsd:enumeration value="PI / AU/ Sales and Services"/>
          <xsd:enumeration value="PI / AU/ Supplier"/>
          <xsd:enumeration value="CI"/>
          <xsd:enumeration value="CI / Communications, Media &amp; Entertainment"/>
          <xsd:enumeration value="CI / CME / Communications"/>
          <xsd:enumeration value="CI / CME / Media &amp; Entertainment"/>
          <xsd:enumeration value="CI / Consumer Goods &amp; Retail"/>
          <xsd:enumeration value="CI / CGR / Consumer Packaged Goods"/>
          <xsd:enumeration value="CI / CGR / Retail &amp; Wholesale"/>
          <xsd:enumeration value="CI / Utilities"/>
          <xsd:enumeration value="CI / UTL / Utilities"/>
          <xsd:enumeration value="PI / Industrial Equipment &amp; Manufacturing"/>
          <xsd:enumeration value="PI / IEM / Aerospace &amp; Defence"/>
          <xsd:enumeration value="PI / IEM / Business Services CS"/>
          <xsd:enumeration value="PI / IEM / Construction"/>
          <xsd:enumeration value="PI / IEM / High Tech"/>
          <xsd:enumeration value="PI / IEM / Industrial Products"/>
          <xsd:enumeration value="PI / Chemicals, Life Sciences &amp; Resources"/>
          <xsd:enumeration value="PI / CLR / Chemicals"/>
          <xsd:enumeration value="PI / CLR / Life Sciences"/>
          <xsd:enumeration value="PI / CLR / Forestry"/>
          <xsd:enumeration value="PI / CLR / Metals &amp; Mining"/>
          <xsd:enumeration value="PI / CLR / Oil &amp; Gas"/>
          <xsd:enumeration value="FS"/>
          <xsd:enumeration value="FS / Banking &amp; Capital Markets"/>
          <xsd:enumeration value="FS / BCM / Banks"/>
          <xsd:enumeration value="FS / BCM / Capital Markets"/>
          <xsd:enumeration value="FS / Insurance"/>
          <xsd:enumeration value="FS / INS / Business Services &amp; Other financial institutions"/>
          <xsd:enumeration value="FS / INS / Insurers"/>
          <xsd:enumeration value="PS"/>
          <xsd:enumeration value="PS / Government &amp; Defense"/>
          <xsd:enumeration value="PS / G&amp;D / Civilian Agencies"/>
          <xsd:enumeration value="PS / G&amp;D / Education"/>
          <xsd:enumeration value="PS / G&amp;D / International Public Sector"/>
          <xsd:enumeration value="PS / G&amp;D / Local Government"/>
          <xsd:enumeration value="PS / G&amp;D / Ministry of Defence"/>
          <xsd:enumeration value="PS / G&amp;D / Non Profit Organisations"/>
          <xsd:enumeration value="PS / G&amp;D / State Government"/>
          <xsd:enumeration value="PS / Health and Social Care"/>
          <xsd:enumeration value="PS / HSC / Healthcare"/>
          <xsd:enumeration value="PS / HSC / Social care and welfare"/>
          <xsd:enumeration value="PS / Postal &amp; Transportation"/>
          <xsd:enumeration value="PS / P&amp;T / Aviation"/>
          <xsd:enumeration value="PS / P&amp;T / Logistics"/>
          <xsd:enumeration value="PS / P&amp;T / Postal"/>
          <xsd:enumeration value="PS / P&amp;T / Public Transport"/>
          <xsd:enumeration value="PS / P&amp;T / Rail"/>
          <xsd:enumeration value="PS / P&amp;T / Shipping"/>
          <xsd:enumeration value="PS / P&amp;T / Transportation Infrastructure"/>
          <xsd:enumeration value="PS / P&amp;T / Travel"/>
          <xsd:maxLength value="255"/>
        </xsd:restriction>
      </xsd:simpleType>
    </xsd:element>
    <xsd:element name="SpringIM_Solution" ma:index="16" nillable="true" ma:displayName="Service Line / Service" ma:description="" ma:internalName="SpringIM_Solution">
      <xsd:simpleType>
        <xsd:restriction base="dms:Choice">
          <xsd:enumeration value="-"/>
          <xsd:enumeration value="000 Other"/>
          <xsd:enumeration value="100 D&amp;S"/>
          <xsd:enumeration value="100 D&amp;S / 100 Business Strategy &amp; Model"/>
          <xsd:enumeration value="100 D&amp;S / 200 Org Transformation &amp; Performance Management"/>
          <xsd:enumeration value="100 D&amp;S / 250 Process Management &amp; Operational Improvement"/>
          <xsd:enumeration value="100 D&amp;S / 300 Customer Experience &amp; Channel Strategy"/>
          <xsd:enumeration value="100 D&amp;S / 500 Marketing Transformation"/>
          <xsd:enumeration value="100 D&amp;S / 550 Sales Transformation"/>
          <xsd:enumeration value="100 D&amp;S / 600 Customer Service Transformation"/>
          <xsd:enumeration value="100 D&amp;S / 700 Mergers &amp; Acquisitions"/>
          <xsd:enumeration value="100 D&amp;S / 800 People &amp; Change"/>
          <xsd:enumeration value="100 D&amp;S / 900 Program &amp; Project Mgt"/>
          <xsd:enumeration value="300 OPS"/>
          <xsd:enumeration value="300 OPS / 010 Operations Strategy &amp; Transformation"/>
          <xsd:enumeration value="300 OPS / 020 Manufacturing &amp; Maintenance"/>
          <xsd:enumeration value="300 OPS / 030 Demand Management &amp; Planning"/>
          <xsd:enumeration value="300 OPS / 040 Sourcing &amp; Procurement"/>
          <xsd:enumeration value="300 OPS / 050 Logistics &amp; Distribution"/>
          <xsd:enumeration value="300 OPS / 060 Smart and Sustainable Operations"/>
          <xsd:enumeration value="300 OPS / 070 Supply Chain Analytics"/>
          <xsd:enumeration value="300 OPS / 080 Product Lifecycle Management &amp; MDM"/>
          <xsd:enumeration value="300 OPS / 090 Aftersales &amp; Service Management"/>
          <xsd:enumeration value="400 F&amp;R"/>
          <xsd:enumeration value="400 F&amp;R / 010 Finance Strat., Orga. &amp; Innovation"/>
          <xsd:enumeration value="400 F&amp;R / 020 Future ERP"/>
          <xsd:enumeration value="400 F&amp;R / 030 Corp. Treasury &amp; Cmdty. Trading"/>
          <xsd:enumeration value="400 F&amp;R / 040 Performance Management"/>
          <xsd:enumeration value="400 F&amp;R / 050 Risk Management"/>
          <xsd:enumeration value="400 F&amp;R / 055 Regulatory Reporting"/>
          <xsd:enumeration value="400 F&amp;R / 060 Compliance &amp; GDPR"/>
          <xsd:enumeration value="400 F&amp;R / 070 HR Transformation"/>
          <xsd:enumeration value="400 F&amp;R / 080 Real Estate"/>
          <xsd:enumeration value="600 ITA"/>
          <xsd:enumeration value="600 ITA / 010 Enabling Digital Innovation"/>
          <xsd:enumeration value="600 ITA / 020 IT Transformation"/>
          <xsd:enumeration value="600 ITA / 030 Technology Innovation"/>
          <xsd:enumeration value="600 ITA / 040 Data &amp; Analytics"/>
          <xsd:enumeration value="600 ITA / 050 Operational Excellence in IT"/>
          <xsd:enumeration value="600 ITA / 060 Agile Software Engineering"/>
          <xsd:enumeration value="900 BES"/>
          <xsd:enumeration value="900 BES / 100 BE Service"/>
          <xsd:maxLength value="255"/>
        </xsd:restriction>
      </xsd:simpleType>
    </xsd:element>
    <xsd:element name="SpringIM_Country" ma:index="17" nillable="true" ma:displayName="Region / Country" ma:description="" ma:internalName="SpringIM_Country">
      <xsd:simpleType>
        <xsd:restriction base="dms:Choice">
          <xsd:enumeration value="-"/>
          <xsd:enumeration value="CIS"/>
          <xsd:enumeration value="CIS / Kazakhstan"/>
          <xsd:enumeration value="CIS / Russia"/>
          <xsd:enumeration value="CIS / Ukraine"/>
          <xsd:enumeration value="FBA"/>
          <xsd:enumeration value="FBA / Algeria"/>
          <xsd:enumeration value="FBA / Belgium"/>
          <xsd:enumeration value="FBA / Congo"/>
          <xsd:enumeration value="FBA / France"/>
          <xsd:enumeration value="FBA / Gabon"/>
          <xsd:enumeration value="FBA / Monaco"/>
          <xsd:enumeration value="FBA / Morocco"/>
          <xsd:enumeration value="FBA / Netherlands"/>
          <xsd:enumeration value="FBA / South Africa"/>
          <xsd:enumeration value="FBA / Tunisia"/>
          <xsd:enumeration value="GCR"/>
          <xsd:enumeration value="GCR / Czech Republic"/>
          <xsd:enumeration value="GCR / Germany"/>
          <xsd:enumeration value="GCR / Romania"/>
          <xsd:enumeration value="NOR"/>
          <xsd:enumeration value="NOR / Denmark"/>
          <xsd:enumeration value="NOR / Finland"/>
          <xsd:enumeration value="NOR / Norway"/>
          <xsd:enumeration value="NOR / Sweden"/>
          <xsd:enumeration value="Other"/>
          <xsd:enumeration value="ROB"/>
          <xsd:enumeration value="ROB / Albania"/>
          <xsd:enumeration value="ROB / Hungary"/>
          <xsd:enumeration value="ROB / Kosovo"/>
          <xsd:enumeration value="ROB / Luxembourg"/>
          <xsd:enumeration value="ROB / Portugal"/>
          <xsd:enumeration value="ROB / Slovakia"/>
          <xsd:enumeration value="ROB / Spain"/>
          <xsd:enumeration value="ROB / Turkey"/>
          <xsd:enumeration value="ROW"/>
          <xsd:enumeration value="ROW / China"/>
          <xsd:enumeration value="ROW / Hongkong"/>
          <xsd:enumeration value="ROW / Saudi Arabia"/>
          <xsd:enumeration value="ROW / Singapore"/>
          <xsd:enumeration value="ROW / United Arab Emirates"/>
          <xsd:enumeration value="ROW / USA"/>
          <xsd:enumeration value="SIA"/>
          <xsd:enumeration value="SIA / Austria"/>
          <xsd:enumeration value="SIA / Italy"/>
          <xsd:enumeration value="SIA / Liechtenstein"/>
          <xsd:enumeration value="SIA / Switzerland"/>
          <xsd:enumeration value="UKI"/>
          <xsd:enumeration value="UKI / Ireland"/>
          <xsd:enumeration value="UKI / UK"/>
          <xsd:enumeration value="CCE"/>
          <xsd:maxLength value="255"/>
        </xsd:restriction>
      </xsd:simpleType>
    </xsd:element>
    <xsd:element name="SpringIM_Client" ma:index="18" nillable="true" ma:displayName="Client" ma:description="If the information is client-related please enter the name here." ma:internalName="SpringIM_Client">
      <xsd:simpleType>
        <xsd:restriction base="dms:Text">
          <xsd:maxLength value="255"/>
        </xsd:restriction>
      </xsd:simpleType>
    </xsd:element>
    <xsd:element name="SpringIM_SAPNo" ma:index="19" nillable="true" ma:displayName="Engagement Number" ma:description="If the information is engagement-related please enter the number here." ma:internalName="SpringIM_SAPNo">
      <xsd:simpleType>
        <xsd:restriction base="dms:Text">
          <xsd:maxLength value="255"/>
        </xsd:restriction>
      </xsd:simpleType>
    </xsd:element>
    <xsd:element name="SpringIM_ReusabilityRating" ma:index="22" nillable="true" ma:displayName="Recommendation" ma:description="- : Not recommended for re-use &#10;1 : Suitable for re-use &#10;2 : Recommended for re-use &#10;3 : Leading example &#10;" ma:format="RadioButtons" ma:hidden="true" ma:internalName="SpringIM_ReusabilityRating">
      <xsd:simpleType>
        <xsd:restriction base="dms:Choice">
          <xsd:enumeration value="-"/>
          <xsd:enumeration value="1"/>
          <xsd:enumeration value="2"/>
          <xsd:enumeration value="3"/>
          <xsd:maxLength value="255"/>
        </xsd:restriction>
      </xsd:simpleType>
    </xsd:element>
    <xsd:element name="SpringIM_ReusabilityActivity" ma:index="23" nillable="true" ma:displayName="Recommendation Activity" ma:description="Please do not change (IM Manager responsibility)" ma:hidden="true" ma:internalName="SpringIM_ReusabilityActivity">
      <xsd:complexType>
        <xsd:complexContent>
          <xsd:extension base="dms:MultiChoice">
            <xsd:sequence>
              <xsd:element name="Value" maxOccurs="unbounded" minOccurs="0" nillable="true">
                <xsd:simpleType>
                  <xsd:restriction base="dms:Choice">
                    <xsd:enumeration value="Create Alliances Presentation"/>
                    <xsd:enumeration value="Create Industry Material"/>
                    <xsd:enumeration value="Create KA Material"/>
                    <xsd:enumeration value="Create Oral Presentation"/>
                    <xsd:enumeration value="Create Proposal"/>
                    <xsd:enumeration value="Create Solution Material"/>
                    <xsd:enumeration value="Develop Opportunity"/>
                    <xsd:enumeration value="Initiate Approval"/>
                    <xsd:enumeration value="Manage Engagement"/>
                    <xsd:enumeration value="Obtain Corporate Information"/>
                    <xsd:enumeration value="Prepare Project Deliverable"/>
                    <xsd:enumeration value="Provide Final Documentation"/>
                    <xsd:enumeration value="Setup Engagement"/>
                    <xsd:maxLength value="512"/>
                  </xsd:restriction>
                </xsd:simpleType>
              </xsd:element>
            </xsd:sequence>
          </xsd:extension>
        </xsd:complexContent>
      </xsd:complexType>
    </xsd:element>
    <xsd:element name="SpringIM_ApprovalType" ma:index="24" nillable="true" ma:displayName="Approval Type" ma:description="Please do not change. (IM Manager responsibility)" ma:hidden="true" ma:internalName="SpringIM_ApprovalType">
      <xsd:complexType>
        <xsd:complexContent>
          <xsd:extension base="dms:MultiChoice">
            <xsd:sequence>
              <xsd:element name="Value" maxOccurs="unbounded" minOccurs="0" nillable="true">
                <xsd:simpleType>
                  <xsd:restriction base="dms:Choice">
                    <xsd:enumeration value="Alliance Management"/>
                    <xsd:enumeration value="Corporate Communication"/>
                    <xsd:enumeration value="Corporate Services Communication"/>
                    <xsd:enumeration value="Industry"/>
                    <xsd:enumeration value="Legal"/>
                    <xsd:enumeration value="Marketing"/>
                    <xsd:enumeration value="Solution"/>
                    <xsd:maxLength value="256"/>
                  </xsd:restriction>
                </xsd:simpleType>
              </xsd:element>
            </xsd:sequence>
          </xsd:extension>
        </xsd:complexContent>
      </xsd:complexType>
    </xsd:element>
    <xsd:element name="SpringIM_MethodologyWorkStream" ma:index="25" nillable="true" ma:displayName="Work Stream" ma:description="" ma:hidden="true" ma:internalName="SpringIM_MethodologyWorkStream">
      <xsd:simpleType>
        <xsd:restriction base="dms:Choice">
          <xsd:enumeration value="-"/>
          <xsd:enumeration value="Change Management"/>
          <xsd:enumeration value="Project management"/>
          <xsd:enumeration value="Strategy &amp; Process"/>
          <xsd:enumeration value="Technology"/>
          <xsd:maxLength value="255"/>
        </xsd:restriction>
      </xsd:simpleType>
    </xsd:element>
    <xsd:element name="SpringIM_MethodologyPhase" ma:index="26" nillable="true" ma:displayName="Phase" ma:description="" ma:hidden="true" ma:internalName="SpringIM_MethodologyPhase">
      <xsd:simpleType>
        <xsd:restriction base="dms:Choice">
          <xsd:enumeration value="-"/>
          <xsd:enumeration value="1. Strategy"/>
          <xsd:enumeration value="2. Design"/>
          <xsd:enumeration value="3. Build"/>
          <xsd:enumeration value="4. Deploy"/>
          <xsd:enumeration value="5. Operate"/>
          <xsd:maxLength value="255"/>
        </xsd:restriction>
      </xsd:simpleType>
    </xsd:element>
    <xsd:element name="SpringIM_Comment" ma:index="27" nillable="true" ma:displayName="Comments" ma:description="" ma:hidden="true" ma:internalName="SpringIM_Comment">
      <xsd:simpleType>
        <xsd:restriction base="dms:Note">
          <xsd:maxLength value="1024"/>
        </xsd:restriction>
      </xsd:simpleType>
    </xsd:element>
    <xsd:element name="SpringIM_RetentionDate" ma:index="28" nillable="true" ma:displayName="Retention Date" ma:description="" ma:format="DateOnly" ma:hidden="true" ma:internalName="SpringIM_RetentionDate">
      <xsd:simpleType>
        <xsd:restriction base="dms:DateTime"/>
      </xsd:simpleType>
    </xsd:element>
    <xsd:element name="SpringIM_Keyword" ma:index="29" nillable="true" ma:displayName="Keywords" ma:description="Keyword generated by the search engine. (Read only)" ma:hidden="true" ma:internalName="SpringIM_Keyword">
      <xsd:simpleType>
        <xsd:restriction base="dms:Note">
          <xsd:maxLength value="1024"/>
        </xsd:restriction>
      </xsd:simpleType>
    </xsd:element>
    <xsd:element name="SpringIM_LegacyID" ma:index="30" nillable="true" ma:displayName="Legacy ID" ma:description="" ma:hidden="true" ma:internalName="SpringIM_LegacyID">
      <xsd:simpleType>
        <xsd:restriction base="dms:Text">
          <xsd:maxLength value="255"/>
        </xsd:restriction>
      </xsd:simpleType>
    </xsd:element>
    <xsd:element name="SpringIM_MigrationFlag" ma:index="31" nillable="true" ma:displayName="Migration Flag" ma:description="" ma:hidden="true" ma:internalName="SpringIM_MigrationFlag">
      <xsd:simpleType>
        <xsd:restriction base="dms:Boolean"/>
      </xsd:simpleType>
    </xsd:element>
    <xsd:element name="SpringIM_URLOrigin" ma:index="32" nillable="true" ma:displayName="BE Inc. URL" ma:description="Migration Information: Former URL" ma:hidden="true" ma:internalName="SpringIM_URLOrigin">
      <xsd:simpleType>
        <xsd:restriction base="dms:Text">
          <xsd:maxLength value="255"/>
        </xsd:restriction>
      </xsd:simpleType>
    </xsd:element>
    <xsd:element name="SpringIM_SourceSystem" ma:index="33" nillable="true" ma:displayName="BE Inc. System" ma:description="Migration Information: Former System" ma:hidden="true" ma:internalName="SpringIM_SourceSystem">
      <xsd:simpleType>
        <xsd:restriction base="dms:Choice">
          <xsd:enumeration value="-"/>
          <xsd:enumeration value="BAT"/>
          <xsd:enumeration value="eRoom"/>
          <xsd:enumeration value="Internet"/>
          <xsd:enumeration value="Intranet Portal Geography"/>
          <xsd:enumeration value="Intranet Portal Industry"/>
          <xsd:enumeration value="Intranet Portal Solution"/>
          <xsd:enumeration value="Intranet Portals"/>
          <xsd:enumeration value="Intraspect"/>
          <xsd:enumeration value="Knowledge Library"/>
          <xsd:enumeration value="Local File Server"/>
          <xsd:enumeration value="Lotus Notes"/>
          <xsd:enumeration value="misc"/>
          <xsd:enumeration value="PM-Online"/>
          <xsd:enumeration value="Reference Store"/>
          <xsd:enumeration value="Wiki"/>
          <xsd:maxLength value="255"/>
        </xsd:restriction>
      </xsd:simpleType>
    </xsd:element>
    <xsd:element name="SpringIM_SourceFolder" ma:index="34" nillable="true" ma:displayName="BE Inc. System Folder" ma:description="Migration Information: Former Folder Name in System" ma:hidden="true" ma:internalName="SpringIM_SourceFolder">
      <xsd:simpleType>
        <xsd:restriction base="dms:Text">
          <xsd:maxLength value="255"/>
        </xsd:restriction>
      </xsd:simpleType>
    </xsd:element>
    <xsd:element name="SpringIM_Document_ContentType_Version" ma:index="35" ma:displayName="Document ContentType Version" ma:decimals="0" ma:default="1" ma:description="" ma:hidden="true" ma:internalName="SpringIM_Document_ContentType_Version" ma:percentage="FALSE">
      <xsd:simpleType>
        <xsd:restriction base="dms:Number">
          <xsd:maxInclusive value="100"/>
          <xsd:minInclusive value="1"/>
        </xsd:restriction>
      </xsd:simpleType>
    </xsd:element>
    <xsd:element name="SpringIM_AllianceProduct" ma:index="36" nillable="true" ma:displayName="Alliance / Consulting Partner" ma:description="" ma:internalName="SpringIM_AllianceProduct">
      <xsd:complexType>
        <xsd:complexContent>
          <xsd:extension base="dms:MultiChoice">
            <xsd:sequence>
              <xsd:element name="Value" maxOccurs="unbounded" minOccurs="0" nillable="true">
                <xsd:simpleType>
                  <xsd:restriction base="dms:Choice">
                    <xsd:enumeration value="ABeam"/>
                    <xsd:enumeration value="Amazon Web Services"/>
                    <xsd:enumeration value="Anaplan"/>
                    <xsd:enumeration value="Anyshore"/>
                    <xsd:enumeration value="Appeleon"/>
                    <xsd:enumeration value="APPTIO"/>
                    <xsd:enumeration value="Appway"/>
                    <xsd:enumeration value="ARAS"/>
                    <xsd:enumeration value="Arete"/>
                    <xsd:enumeration value="Assima"/>
                    <xsd:enumeration value="Black Duck"/>
                    <xsd:enumeration value="blueprism"/>
                    <xsd:enumeration value="Board"/>
                    <xsd:enumeration value="BPM&amp;O"/>
                    <xsd:enumeration value="BT Cloud"/>
                    <xsd:enumeration value="camos"/>
                    <xsd:enumeration value="Captia"/>
                    <xsd:enumeration value="celonis"/>
                    <xsd:enumeration value="Cheil"/>
                    <xsd:enumeration value="CISCO Systems"/>
                    <xsd:enumeration value="Coupa"/>
                    <xsd:enumeration value="Digital Asset"/>
                    <xsd:enumeration value="DocuSign"/>
                    <xsd:enumeration value="DSER/niio"/>
                    <xsd:enumeration value="EPI-USE"/>
                    <xsd:enumeration value="Fadata"/>
                    <xsd:enumeration value="Flexara"/>
                    <xsd:enumeration value="foghorn"/>
                    <xsd:enumeration value="FOSSID"/>
                    <xsd:enumeration value="Fujitsu"/>
                    <xsd:enumeration value="gA (Grupo ASSA)"/>
                    <xsd:enumeration value="GE Digital"/>
                    <xsd:enumeration value="General Electric"/>
                    <xsd:enumeration value="GMS Development"/>
                    <xsd:enumeration value="Guidewire"/>
                    <xsd:enumeration value="HPE"/>
                    <xsd:enumeration value="IBM"/>
                    <xsd:enumeration value="inet-logistics"/>
                    <xsd:enumeration value="Informatica"/>
                    <xsd:enumeration value="Insignary"/>
                    <xsd:enumeration value="Inspire"/>
                    <xsd:enumeration value="Ipopema"/>
                    <xsd:enumeration value="IPSoft"/>
                    <xsd:enumeration value="IVI Innovation Value Institut "/>
                    <xsd:enumeration value="Leverton"/>
                    <xsd:enumeration value="Lobster"/>
                    <xsd:enumeration value="Microsoft"/>
                    <xsd:enumeration value="Microsoft Azure"/>
                    <xsd:enumeration value="Mulesoft"/>
                    <xsd:enumeration value="NetApp"/>
                    <xsd:enumeration value="Nextcloud"/>
                    <xsd:enumeration value="NICE"/>
                    <xsd:enumeration value="norkom"/>
                    <xsd:enumeration value="Oracle"/>
                    <xsd:enumeration value="Other"/>
                    <xsd:enumeration value="Outsystems"/>
                    <xsd:enumeration value="Pegasystems"/>
                    <xsd:enumeration value="Redwood"/>
                    <xsd:enumeration value="relayr"/>
                    <xsd:enumeration value="ROK"/>
                    <xsd:enumeration value="salesforce.com"/>
                    <xsd:enumeration value="SAP"/>
                    <xsd:enumeration value="SAP/Ariba"/>
                    <xsd:enumeration value="SAP/callidus"/>
                    <xsd:enumeration value="SAP/Concur"/>
                    <xsd:enumeration value="SAP/Gigya"/>
                    <xsd:enumeration value="SAP/hybris"/>
                    <xsd:enumeration value="SAS"/>
                    <xsd:enumeration value="Servicetrace"/>
                    <xsd:enumeration value="Siemens MindSphere"/>
                    <xsd:enumeration value="Signavio"/>
                    <xsd:enumeration value="Software AG"/>
                    <xsd:enumeration value="Tacton"/>
                    <xsd:enumeration value="Talend"/>
                    <xsd:enumeration value="Teradata"/>
                    <xsd:enumeration value="TIS"/>
                    <xsd:enumeration value="Tracekey solutions"/>
                    <xsd:enumeration value="Tricentis"/>
                    <xsd:enumeration value="tts"/>
                    <xsd:enumeration value="UiPath"/>
                    <xsd:enumeration value="UNIT4"/>
                    <xsd:enumeration value="Vlocity"/>
                    <xsd:enumeration value="WMP"/>
                    <xsd:maxLength value="2048"/>
                  </xsd:restriction>
                </xsd:simpleType>
              </xsd:element>
            </xsd:sequence>
          </xsd:extension>
        </xsd:complexContent>
      </xsd:complexType>
    </xsd:element>
    <xsd:element name="SpringIM_Language" ma:index="37" nillable="true" ma:displayName="Language" ma:description="" ma:internalName="SpringIM_Language">
      <xsd:complexType>
        <xsd:complexContent>
          <xsd:extension base="dms:MultiChoice">
            <xsd:sequence>
              <xsd:element name="Value" maxOccurs="unbounded" minOccurs="0" nillable="true">
                <xsd:simpleType>
                  <xsd:restriction base="dms:Choice">
                    <xsd:enumeration value="DA"/>
                    <xsd:enumeration value="DE"/>
                    <xsd:enumeration value="EN"/>
                    <xsd:enumeration value="ES"/>
                    <xsd:enumeration value="FI"/>
                    <xsd:enumeration value="FR"/>
                    <xsd:enumeration value="IT"/>
                    <xsd:enumeration value="NB"/>
                    <xsd:enumeration value="NL"/>
                    <xsd:enumeration value="RU"/>
                    <xsd:enumeration value="SP"/>
                    <xsd:enumeration value="SV"/>
                    <xsd:maxLength value="255"/>
                  </xsd:restriction>
                </xsd:simpleType>
              </xsd:element>
            </xsd:sequence>
          </xsd:extension>
        </xsd:complexContent>
      </xsd:complexType>
    </xsd:element>
    <xsd:element name="SpringIM_DocumentYear" ma:index="38" nillable="true" ma:displayName="Document Year" ma:default="2019" ma:description="" ma:internalName="SpringIM_DocumentYear">
      <xsd:simpleType>
        <xsd:restriction base="dms:Choice">
          <xsd:enumeration value="Pre 2000"/>
          <xsd:enumeration value="2001"/>
          <xsd:enumeration value="2002"/>
          <xsd:enumeration value="2003"/>
          <xsd:enumeration value="2004"/>
          <xsd:enumeration value="2005"/>
          <xsd:enumeration value="2006"/>
          <xsd:enumeration value="2007"/>
          <xsd:enumeration value="2008"/>
          <xsd:enumeration value="2009"/>
          <xsd:enumeration value="2010"/>
          <xsd:enumeration value="2011"/>
          <xsd:enumeration value="2012"/>
          <xsd:enumeration value="2013"/>
          <xsd:enumeration value="2014"/>
          <xsd:enumeration value="2015"/>
          <xsd:enumeration value="2016"/>
          <xsd:enumeration value="2017"/>
          <xsd:enumeration value="2018"/>
          <xsd:enumeration value="2019"/>
          <xsd:enumeration value="2020"/>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39"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pringIM_ProjectManager xmlns="http://schemas.microsoft.com/sharepoint/v3">
      <UserInfo>
        <DisplayName/>
        <AccountId xsi:nil="true"/>
        <AccountType/>
      </UserInfo>
    </SpringIM_ProjectManager>
    <SpringIM_URLOrigin xmlns="http://schemas.microsoft.com/sharepoint/v3/fields" xsi:nil="true"/>
    <SpringIM_ApprovalType xmlns="http://schemas.microsoft.com/sharepoint/v3/fields"/>
    <SpringIM_RetentionDate xmlns="http://schemas.microsoft.com/sharepoint/v3/fields" xsi:nil="true"/>
    <SpringIM_MigrationFlag xmlns="http://schemas.microsoft.com/sharepoint/v3/fields" xsi:nil="true"/>
    <SpringIM_Solution xmlns="http://schemas.microsoft.com/sharepoint/v3/fields" xsi:nil="true"/>
    <SpringIM_DocumentYear xmlns="http://schemas.microsoft.com/sharepoint/v3/fields">2019</SpringIM_DocumentYear>
    <SpringIM_Keyword xmlns="http://schemas.microsoft.com/sharepoint/v3/fields" xsi:nil="true"/>
    <SpringIM_SAPNo xmlns="http://schemas.microsoft.com/sharepoint/v3/fields" xsi:nil="true"/>
    <SpringIM_PartnerName xmlns="http://schemas.microsoft.com/sharepoint/v3">
      <UserInfo>
        <DisplayName/>
        <AccountId xsi:nil="true"/>
        <AccountType/>
      </UserInfo>
    </SpringIM_PartnerName>
    <SpringIM_SourceSystem xmlns="http://schemas.microsoft.com/sharepoint/v3/fields" xsi:nil="true"/>
    <IconOverlay xmlns="http://schemas.microsoft.com/sharepoint/v4" xsi:nil="true"/>
    <SpringIM_Description xmlns="http://schemas.microsoft.com/sharepoint/v3/fields" xsi:nil="true"/>
    <SpringIM_TitleEn xmlns="http://schemas.microsoft.com/sharepoint/v3/fields" xsi:nil="true"/>
    <SpringIM_Comment xmlns="http://schemas.microsoft.com/sharepoint/v3/fields" xsi:nil="true"/>
    <SpringIM_Confidentiality xmlns="http://schemas.microsoft.com/sharepoint/v3/fields">Public</SpringIM_Confidentiality>
    <SpringIM_Author xmlns="http://schemas.microsoft.com/sharepoint/v3">
      <UserInfo>
        <DisplayName/>
        <AccountId xsi:nil="true"/>
        <AccountType/>
      </UserInfo>
    </SpringIM_Author>
    <SpringIM_Language xmlns="http://schemas.microsoft.com/sharepoint/v3/fields"/>
    <SpringIM_Country xmlns="http://schemas.microsoft.com/sharepoint/v3/fields" xsi:nil="true"/>
    <SpringIM_Industry xmlns="http://schemas.microsoft.com/sharepoint/v3/fields" xsi:nil="true"/>
    <SpringIM_ReusabilityRating xmlns="http://schemas.microsoft.com/sharepoint/v3/fields" xsi:nil="true"/>
    <SpringIM_MethodologyPhase xmlns="http://schemas.microsoft.com/sharepoint/v3/fields" xsi:nil="true"/>
    <SpringIM_ReusabilityActivity xmlns="http://schemas.microsoft.com/sharepoint/v3/fields"/>
    <SpringIM_SourceFolder xmlns="http://schemas.microsoft.com/sharepoint/v3/fields" xsi:nil="true"/>
    <SpringIM_TypeOfDocument xmlns="http://schemas.microsoft.com/sharepoint/v3/fields">Template</SpringIM_TypeOfDocument>
    <SpringIM_Status xmlns="http://schemas.microsoft.com/sharepoint/v3/fields">Draft</SpringIM_Status>
    <SpringIM_MethodologyWorkStream xmlns="http://schemas.microsoft.com/sharepoint/v3/fields" xsi:nil="true"/>
    <SpringIM_DescriptionEn xmlns="http://schemas.microsoft.com/sharepoint/v3/fields" xsi:nil="true"/>
    <SpringIM_Client xmlns="http://schemas.microsoft.com/sharepoint/v3/fields" xsi:nil="true"/>
    <SpringIM_Document_ContentType_Version xmlns="http://schemas.microsoft.com/sharepoint/v3/fields">1</SpringIM_Document_ContentType_Version>
    <SpringIM_LegacyID xmlns="http://schemas.microsoft.com/sharepoint/v3/fields" xsi:nil="true"/>
    <SpringIM_AllianceProduct xmlns="http://schemas.microsoft.com/sharepoint/v3/fields"/>
  </documentManagement>
</p:properties>
</file>

<file path=customXml/itemProps1.xml><?xml version="1.0" encoding="utf-8"?>
<ds:datastoreItem xmlns:ds="http://schemas.openxmlformats.org/officeDocument/2006/customXml" ds:itemID="{66B188A5-C38D-4C5A-939E-11BE80C73BF8}">
  <ds:schemaRefs>
    <ds:schemaRef ds:uri="http://schemas.microsoft.com/sharepoint/v3/contenttype/forms"/>
  </ds:schemaRefs>
</ds:datastoreItem>
</file>

<file path=customXml/itemProps2.xml><?xml version="1.0" encoding="utf-8"?>
<ds:datastoreItem xmlns:ds="http://schemas.openxmlformats.org/officeDocument/2006/customXml" ds:itemID="{18F6B646-CE61-4D10-9E3C-387C67166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6988AE-FD16-4159-90B2-F5C22E645DC0}">
  <ds:schemaRefs>
    <ds:schemaRef ds:uri="http://schemas.microsoft.com/office/2006/metadata/properties"/>
    <ds:schemaRef ds:uri="http://schemas.microsoft.com/office/infopath/2007/PartnerControls"/>
    <ds:schemaRef ds:uri="http://schemas.microsoft.com/sharepoint/v3"/>
    <ds:schemaRef ds:uri="http://schemas.microsoft.com/sharepoint/v3/fields"/>
    <ds:schemaRef ds:uri="http://schemas.microsoft.com/sharepoint/v4"/>
  </ds:schemaRefs>
</ds:datastoreItem>
</file>

<file path=docProps/app.xml><?xml version="1.0" encoding="utf-8"?>
<Properties xmlns="http://schemas.openxmlformats.org/officeDocument/2006/extended-properties" xmlns:vt="http://schemas.openxmlformats.org/officeDocument/2006/docPropsVTypes">
  <Template>16_9 ppt layouts_designs v2.7</Template>
  <TotalTime>0</TotalTime>
  <Words>830</Words>
  <Application>Microsoft Office PowerPoint</Application>
  <PresentationFormat>Widescreen</PresentationFormat>
  <Paragraphs>229</Paragraphs>
  <Slides>14</Slides>
  <Notes>5</Notes>
  <HiddenSlides>5</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vt:lpstr>
      <vt:lpstr>Calibri</vt:lpstr>
      <vt:lpstr>Courier New</vt:lpstr>
      <vt:lpstr>Monotype Corsiva</vt:lpstr>
      <vt:lpstr>Montserrat</vt:lpstr>
      <vt:lpstr>Verdana</vt:lpstr>
      <vt:lpstr>Bearing Point Green - Blue</vt:lpstr>
      <vt:lpstr>Bearing Point Blue - Purple</vt:lpstr>
      <vt:lpstr>Bearing Point Pink - Purple</vt:lpstr>
      <vt:lpstr>PowerPoint Presentation</vt:lpstr>
      <vt:lpstr>Les acteurs</vt:lpstr>
      <vt:lpstr>Mise en Contexte </vt:lpstr>
      <vt:lpstr>Les Objectifs</vt:lpstr>
      <vt:lpstr>Les données</vt:lpstr>
      <vt:lpstr>Type de données</vt:lpstr>
      <vt:lpstr>La méthodologie et étapes</vt:lpstr>
      <vt:lpstr>PowerPoint Presentation</vt:lpstr>
      <vt:lpstr>PowerPoint Presentation</vt:lpstr>
      <vt:lpstr>Les objectifs</vt:lpstr>
      <vt:lpstr>PowerPoint Presentation</vt:lpstr>
      <vt:lpstr>HyperCube mineral exploration cases  </vt:lpstr>
      <vt:lpstr>This case study focuses on a gold mining region in Australia</vt:lpstr>
      <vt:lpstr>Grid based data was collected for 18 different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Slidor</cp:keywords>
  <cp:lastModifiedBy/>
  <cp:revision>1</cp:revision>
  <dcterms:created xsi:type="dcterms:W3CDTF">2019-04-09T08:14:32Z</dcterms:created>
  <dcterms:modified xsi:type="dcterms:W3CDTF">2019-10-24T07:36:33Z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0x0101005353CF7DFE784A6D90C5F6B6D11D3DC301006B596F5C59F0444EA16BB0A4AE1799F4</vt:lpwstr>
  </property>
</Properties>
</file>